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3618" r:id="rId5"/>
    <p:sldId id="3561" r:id="rId6"/>
    <p:sldId id="5108" r:id="rId7"/>
    <p:sldId id="3473" r:id="rId8"/>
    <p:sldId id="3475" r:id="rId9"/>
    <p:sldId id="3617" r:id="rId10"/>
    <p:sldId id="3482" r:id="rId11"/>
    <p:sldId id="3569" r:id="rId12"/>
    <p:sldId id="3556" r:id="rId13"/>
    <p:sldId id="3558" r:id="rId14"/>
    <p:sldId id="3483" r:id="rId15"/>
    <p:sldId id="3604" r:id="rId16"/>
    <p:sldId id="3484" r:id="rId17"/>
    <p:sldId id="3596" r:id="rId18"/>
    <p:sldId id="270" r:id="rId19"/>
  </p:sldIdLst>
  <p:sldSz cx="12192000" cy="6858000"/>
  <p:notesSz cx="6858000" cy="9144000"/>
  <p:defaultTextStyle>
    <a:defPPr>
      <a:defRPr lang="en-US"/>
    </a:defPPr>
    <a:lvl1pPr marL="0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1pPr>
    <a:lvl2pPr marL="521970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2pPr>
    <a:lvl3pPr marL="1043305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3pPr>
    <a:lvl4pPr marL="1565275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4pPr>
    <a:lvl5pPr marL="2086610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5pPr>
    <a:lvl6pPr marL="2608580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6pPr>
    <a:lvl7pPr marL="3130550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7pPr>
    <a:lvl8pPr marL="3651885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8pPr>
    <a:lvl9pPr marL="4173855" algn="l" defTabSz="521970" rtl="0" eaLnBrk="1" latinLnBrk="0" hangingPunct="1">
      <a:defRPr sz="205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7243"/>
    <a:srgbClr val="00E487"/>
    <a:srgbClr val="1ECB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14" autoAdjust="0"/>
    <p:restoredTop sz="82014" autoAdjust="0"/>
  </p:normalViewPr>
  <p:slideViewPr>
    <p:cSldViewPr snapToGrid="0" showGuides="1">
      <p:cViewPr varScale="1">
        <p:scale>
          <a:sx n="51" d="100"/>
          <a:sy n="51" d="100"/>
        </p:scale>
        <p:origin x="868" y="40"/>
      </p:cViewPr>
      <p:guideLst>
        <p:guide orient="horz" pos="222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BF3379-9E99-437F-9561-F9E03C3169D1}" type="doc">
      <dgm:prSet loTypeId="urn:microsoft.com/office/officeart/2008/layout/VerticalCurvedList#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CE5B5D7F-B8E6-469C-AFD4-096167E9FF98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设计理念</a:t>
          </a:r>
        </a:p>
      </dgm:t>
    </dgm:pt>
    <dgm:pt modelId="{E3C4D542-D502-4BC6-9A15-0B3FEFF70F00}" type="par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C39D925B-0513-461C-BED1-7ECC03B70496}" type="sib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4570259E-1324-4646-BEF1-EC9A892E1D80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核心卖点三句话</a:t>
          </a:r>
        </a:p>
      </dgm:t>
    </dgm:pt>
    <dgm:pt modelId="{C3BB8351-36C2-4C69-A07E-A67D967B4683}" type="par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63A31D9F-7E51-426B-8117-4CF87B682337}" type="sib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0B9FE615-D8AA-4BD6-A706-3B05D789D76A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DD5CDCBB-18E4-46E0-B1C3-3BD1467E5B53}" type="par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BEDECCCF-9F16-4602-9CF9-9E755F9895B4}" type="sib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C680D09C-027C-41A7-B444-EE0AB0FD8FD0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产品参数</a:t>
          </a:r>
        </a:p>
      </dgm:t>
    </dgm:pt>
    <dgm:pt modelId="{515DC7D9-77B1-4674-A4DD-36DA4BEDE8F7}" type="par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5F25108-9B31-4C3D-A3E8-47D39A49A93A}" type="sib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A384EA8-A408-4010-97C4-2803049DFABA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竞品对比</a:t>
          </a:r>
        </a:p>
      </dgm:t>
    </dgm:pt>
    <dgm:pt modelId="{DC91CE2B-6392-4821-8B2E-3F2CC3AC56B6}" type="par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4B272B03-C1D5-4E77-8013-AE84B7A32185}" type="sib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7A1663F0-4FFA-40B8-90D1-A475962441BD}" type="pres">
      <dgm:prSet presAssocID="{61BF3379-9E99-437F-9561-F9E03C3169D1}" presName="Name0" presStyleCnt="0">
        <dgm:presLayoutVars>
          <dgm:chMax val="7"/>
          <dgm:chPref val="7"/>
          <dgm:dir/>
        </dgm:presLayoutVars>
      </dgm:prSet>
      <dgm:spPr/>
    </dgm:pt>
    <dgm:pt modelId="{0B5CC104-6F9E-41E7-A5D5-89FA44E96DD0}" type="pres">
      <dgm:prSet presAssocID="{61BF3379-9E99-437F-9561-F9E03C3169D1}" presName="Name1" presStyleCnt="0"/>
      <dgm:spPr/>
    </dgm:pt>
    <dgm:pt modelId="{38762915-706C-4E56-AF6C-21700CD45BD7}" type="pres">
      <dgm:prSet presAssocID="{61BF3379-9E99-437F-9561-F9E03C3169D1}" presName="cycle" presStyleCnt="0"/>
      <dgm:spPr/>
    </dgm:pt>
    <dgm:pt modelId="{8396698F-0F25-4F6F-9C54-E4B1E704B0A2}" type="pres">
      <dgm:prSet presAssocID="{61BF3379-9E99-437F-9561-F9E03C3169D1}" presName="srcNode" presStyleLbl="node1" presStyleIdx="0" presStyleCnt="5"/>
      <dgm:spPr/>
    </dgm:pt>
    <dgm:pt modelId="{B1541FB5-32F3-4E88-8AA1-6C757A7A2F57}" type="pres">
      <dgm:prSet presAssocID="{61BF3379-9E99-437F-9561-F9E03C3169D1}" presName="conn" presStyleLbl="parChTrans1D2" presStyleIdx="0" presStyleCnt="1"/>
      <dgm:spPr/>
    </dgm:pt>
    <dgm:pt modelId="{7E57A8BD-BDAF-4B91-A142-F54AF70B5F85}" type="pres">
      <dgm:prSet presAssocID="{61BF3379-9E99-437F-9561-F9E03C3169D1}" presName="extraNode" presStyleLbl="node1" presStyleIdx="0" presStyleCnt="5"/>
      <dgm:spPr/>
    </dgm:pt>
    <dgm:pt modelId="{861E9C3B-4C04-488F-9AFE-836869F9AB03}" type="pres">
      <dgm:prSet presAssocID="{61BF3379-9E99-437F-9561-F9E03C3169D1}" presName="dstNode" presStyleLbl="node1" presStyleIdx="0" presStyleCnt="5"/>
      <dgm:spPr/>
    </dgm:pt>
    <dgm:pt modelId="{E002CB9D-6D76-48D1-AB5B-B08F3BC9D262}" type="pres">
      <dgm:prSet presAssocID="{CE5B5D7F-B8E6-469C-AFD4-096167E9FF98}" presName="text_1" presStyleLbl="node1" presStyleIdx="0" presStyleCnt="5">
        <dgm:presLayoutVars>
          <dgm:bulletEnabled val="1"/>
        </dgm:presLayoutVars>
      </dgm:prSet>
      <dgm:spPr/>
    </dgm:pt>
    <dgm:pt modelId="{A10DFB59-B9C5-4F6B-BC4B-C35999D92670}" type="pres">
      <dgm:prSet presAssocID="{CE5B5D7F-B8E6-469C-AFD4-096167E9FF98}" presName="accent_1" presStyleCnt="0"/>
      <dgm:spPr/>
    </dgm:pt>
    <dgm:pt modelId="{F7E82832-284B-428D-80BD-7FED21010130}" type="pres">
      <dgm:prSet presAssocID="{CE5B5D7F-B8E6-469C-AFD4-096167E9FF98}" presName="accentRepeatNode" presStyleLbl="solidFgAcc1" presStyleIdx="0" presStyleCnt="5"/>
      <dgm:spPr/>
    </dgm:pt>
    <dgm:pt modelId="{91D56D54-D193-496F-8934-F7BD78137ECD}" type="pres">
      <dgm:prSet presAssocID="{4570259E-1324-4646-BEF1-EC9A892E1D80}" presName="text_2" presStyleLbl="node1" presStyleIdx="1" presStyleCnt="5">
        <dgm:presLayoutVars>
          <dgm:bulletEnabled val="1"/>
        </dgm:presLayoutVars>
      </dgm:prSet>
      <dgm:spPr/>
    </dgm:pt>
    <dgm:pt modelId="{80498CBB-3D08-4DBE-9607-8632C3203DED}" type="pres">
      <dgm:prSet presAssocID="{4570259E-1324-4646-BEF1-EC9A892E1D80}" presName="accent_2" presStyleCnt="0"/>
      <dgm:spPr/>
    </dgm:pt>
    <dgm:pt modelId="{D3104003-FEAA-46B9-AF31-05A0DB8F3A8B}" type="pres">
      <dgm:prSet presAssocID="{4570259E-1324-4646-BEF1-EC9A892E1D80}" presName="accentRepeatNode" presStyleLbl="solidFgAcc1" presStyleIdx="1" presStyleCnt="5"/>
      <dgm:spPr/>
    </dgm:pt>
    <dgm:pt modelId="{3932B0B6-1E07-458A-B0C9-510A06D6CC79}" type="pres">
      <dgm:prSet presAssocID="{0B9FE615-D8AA-4BD6-A706-3B05D789D76A}" presName="text_3" presStyleLbl="node1" presStyleIdx="2" presStyleCnt="5">
        <dgm:presLayoutVars>
          <dgm:bulletEnabled val="1"/>
        </dgm:presLayoutVars>
      </dgm:prSet>
      <dgm:spPr/>
    </dgm:pt>
    <dgm:pt modelId="{C0DAE49B-B55B-478D-B314-1AFA98676FB7}" type="pres">
      <dgm:prSet presAssocID="{0B9FE615-D8AA-4BD6-A706-3B05D789D76A}" presName="accent_3" presStyleCnt="0"/>
      <dgm:spPr/>
    </dgm:pt>
    <dgm:pt modelId="{6C1269B1-67D0-4219-A65A-88395AD53781}" type="pres">
      <dgm:prSet presAssocID="{0B9FE615-D8AA-4BD6-A706-3B05D789D76A}" presName="accentRepeatNode" presStyleLbl="solidFgAcc1" presStyleIdx="2" presStyleCnt="5"/>
      <dgm:spPr/>
    </dgm:pt>
    <dgm:pt modelId="{A4BCBBB4-1C8F-4FB7-A1B0-602AD4F12250}" type="pres">
      <dgm:prSet presAssocID="{C680D09C-027C-41A7-B444-EE0AB0FD8FD0}" presName="text_4" presStyleLbl="node1" presStyleIdx="3" presStyleCnt="5">
        <dgm:presLayoutVars>
          <dgm:bulletEnabled val="1"/>
        </dgm:presLayoutVars>
      </dgm:prSet>
      <dgm:spPr/>
    </dgm:pt>
    <dgm:pt modelId="{4902F04F-96FB-4EAA-8C36-A77D4BD23A9A}" type="pres">
      <dgm:prSet presAssocID="{C680D09C-027C-41A7-B444-EE0AB0FD8FD0}" presName="accent_4" presStyleCnt="0"/>
      <dgm:spPr/>
    </dgm:pt>
    <dgm:pt modelId="{A31EC13B-FF4F-46D0-B12B-3EB03CA9FFCF}" type="pres">
      <dgm:prSet presAssocID="{C680D09C-027C-41A7-B444-EE0AB0FD8FD0}" presName="accentRepeatNode" presStyleLbl="solidFgAcc1" presStyleIdx="3" presStyleCnt="5"/>
      <dgm:spPr/>
    </dgm:pt>
    <dgm:pt modelId="{D6F781A4-33D3-4B31-9954-9253F842C10D}" type="pres">
      <dgm:prSet presAssocID="{9A384EA8-A408-4010-97C4-2803049DFABA}" presName="text_5" presStyleLbl="node1" presStyleIdx="4" presStyleCnt="5">
        <dgm:presLayoutVars>
          <dgm:bulletEnabled val="1"/>
        </dgm:presLayoutVars>
      </dgm:prSet>
      <dgm:spPr/>
    </dgm:pt>
    <dgm:pt modelId="{64E44A02-2E5F-4BDB-9686-65F1EA3DA2CB}" type="pres">
      <dgm:prSet presAssocID="{9A384EA8-A408-4010-97C4-2803049DFABA}" presName="accent_5" presStyleCnt="0"/>
      <dgm:spPr/>
    </dgm:pt>
    <dgm:pt modelId="{96DBDD6B-B25A-499A-9053-2275D18DA4CF}" type="pres">
      <dgm:prSet presAssocID="{9A384EA8-A408-4010-97C4-2803049DFABA}" presName="accentRepeatNode" presStyleLbl="solidFgAcc1" presStyleIdx="4" presStyleCnt="5"/>
      <dgm:spPr/>
    </dgm:pt>
  </dgm:ptLst>
  <dgm:cxnLst>
    <dgm:cxn modelId="{1F113D0D-D23C-465A-BD70-B0CD9BD39799}" srcId="{61BF3379-9E99-437F-9561-F9E03C3169D1}" destId="{4570259E-1324-4646-BEF1-EC9A892E1D80}" srcOrd="1" destOrd="0" parTransId="{C3BB8351-36C2-4C69-A07E-A67D967B4683}" sibTransId="{63A31D9F-7E51-426B-8117-4CF87B682337}"/>
    <dgm:cxn modelId="{5A026D49-9DF0-4BB9-83C6-8B8A7B7D89BF}" type="presOf" srcId="{9A384EA8-A408-4010-97C4-2803049DFABA}" destId="{D6F781A4-33D3-4B31-9954-9253F842C10D}" srcOrd="0" destOrd="0" presId="urn:microsoft.com/office/officeart/2008/layout/VerticalCurvedList#1"/>
    <dgm:cxn modelId="{8D06194A-DE5B-4226-93C8-567C98A2CD17}" srcId="{61BF3379-9E99-437F-9561-F9E03C3169D1}" destId="{0B9FE615-D8AA-4BD6-A706-3B05D789D76A}" srcOrd="2" destOrd="0" parTransId="{DD5CDCBB-18E4-46E0-B1C3-3BD1467E5B53}" sibTransId="{BEDECCCF-9F16-4602-9CF9-9E755F9895B4}"/>
    <dgm:cxn modelId="{0736DD4C-4B40-4D1C-B558-E491C15C763A}" type="presOf" srcId="{61BF3379-9E99-437F-9561-F9E03C3169D1}" destId="{7A1663F0-4FFA-40B8-90D1-A475962441BD}" srcOrd="0" destOrd="0" presId="urn:microsoft.com/office/officeart/2008/layout/VerticalCurvedList#1"/>
    <dgm:cxn modelId="{CAAE1D86-B451-40B1-A409-35083C3FEFFE}" type="presOf" srcId="{CE5B5D7F-B8E6-469C-AFD4-096167E9FF98}" destId="{E002CB9D-6D76-48D1-AB5B-B08F3BC9D262}" srcOrd="0" destOrd="0" presId="urn:microsoft.com/office/officeart/2008/layout/VerticalCurvedList#1"/>
    <dgm:cxn modelId="{10734788-4CD0-4443-9F9C-E32B9D023BD1}" srcId="{61BF3379-9E99-437F-9561-F9E03C3169D1}" destId="{C680D09C-027C-41A7-B444-EE0AB0FD8FD0}" srcOrd="3" destOrd="0" parTransId="{515DC7D9-77B1-4674-A4DD-36DA4BEDE8F7}" sibTransId="{95F25108-9B31-4C3D-A3E8-47D39A49A93A}"/>
    <dgm:cxn modelId="{551BF8A5-2A5F-47DB-A600-F257085563F4}" type="presOf" srcId="{C39D925B-0513-461C-BED1-7ECC03B70496}" destId="{B1541FB5-32F3-4E88-8AA1-6C757A7A2F57}" srcOrd="0" destOrd="0" presId="urn:microsoft.com/office/officeart/2008/layout/VerticalCurvedList#1"/>
    <dgm:cxn modelId="{A9349FAF-8510-465C-B781-E16185EE2552}" srcId="{61BF3379-9E99-437F-9561-F9E03C3169D1}" destId="{CE5B5D7F-B8E6-469C-AFD4-096167E9FF98}" srcOrd="0" destOrd="0" parTransId="{E3C4D542-D502-4BC6-9A15-0B3FEFF70F00}" sibTransId="{C39D925B-0513-461C-BED1-7ECC03B70496}"/>
    <dgm:cxn modelId="{0614D6C9-2D9E-4615-8A2D-F49E3891C3FF}" type="presOf" srcId="{4570259E-1324-4646-BEF1-EC9A892E1D80}" destId="{91D56D54-D193-496F-8934-F7BD78137ECD}" srcOrd="0" destOrd="0" presId="urn:microsoft.com/office/officeart/2008/layout/VerticalCurvedList#1"/>
    <dgm:cxn modelId="{41955BD4-0EB6-4B9E-AA68-5A2DE566EF7B}" type="presOf" srcId="{0B9FE615-D8AA-4BD6-A706-3B05D789D76A}" destId="{3932B0B6-1E07-458A-B0C9-510A06D6CC79}" srcOrd="0" destOrd="0" presId="urn:microsoft.com/office/officeart/2008/layout/VerticalCurvedList#1"/>
    <dgm:cxn modelId="{EB369AE8-5AC1-41D9-A856-665A11984DD5}" type="presOf" srcId="{C680D09C-027C-41A7-B444-EE0AB0FD8FD0}" destId="{A4BCBBB4-1C8F-4FB7-A1B0-602AD4F12250}" srcOrd="0" destOrd="0" presId="urn:microsoft.com/office/officeart/2008/layout/VerticalCurvedList#1"/>
    <dgm:cxn modelId="{3DF070FA-C7E9-4215-A94B-460E8737D13A}" srcId="{61BF3379-9E99-437F-9561-F9E03C3169D1}" destId="{9A384EA8-A408-4010-97C4-2803049DFABA}" srcOrd="4" destOrd="0" parTransId="{DC91CE2B-6392-4821-8B2E-3F2CC3AC56B6}" sibTransId="{4B272B03-C1D5-4E77-8013-AE84B7A32185}"/>
    <dgm:cxn modelId="{00D43BD9-B16F-41B9-87D0-F3361B4E2B35}" type="presParOf" srcId="{7A1663F0-4FFA-40B8-90D1-A475962441BD}" destId="{0B5CC104-6F9E-41E7-A5D5-89FA44E96DD0}" srcOrd="0" destOrd="0" presId="urn:microsoft.com/office/officeart/2008/layout/VerticalCurvedList#1"/>
    <dgm:cxn modelId="{894F1DAE-A210-42CD-8829-69F284618C75}" type="presParOf" srcId="{0B5CC104-6F9E-41E7-A5D5-89FA44E96DD0}" destId="{38762915-706C-4E56-AF6C-21700CD45BD7}" srcOrd="0" destOrd="0" presId="urn:microsoft.com/office/officeart/2008/layout/VerticalCurvedList#1"/>
    <dgm:cxn modelId="{349F85F8-ADD1-488F-B00F-7FA07045BC04}" type="presParOf" srcId="{38762915-706C-4E56-AF6C-21700CD45BD7}" destId="{8396698F-0F25-4F6F-9C54-E4B1E704B0A2}" srcOrd="0" destOrd="0" presId="urn:microsoft.com/office/officeart/2008/layout/VerticalCurvedList#1"/>
    <dgm:cxn modelId="{60F1B91B-00EC-4DF1-9749-A06EFC6ECB81}" type="presParOf" srcId="{38762915-706C-4E56-AF6C-21700CD45BD7}" destId="{B1541FB5-32F3-4E88-8AA1-6C757A7A2F57}" srcOrd="1" destOrd="0" presId="urn:microsoft.com/office/officeart/2008/layout/VerticalCurvedList#1"/>
    <dgm:cxn modelId="{AD6551D9-10FE-41B8-A19C-8506EC11FF13}" type="presParOf" srcId="{38762915-706C-4E56-AF6C-21700CD45BD7}" destId="{7E57A8BD-BDAF-4B91-A142-F54AF70B5F85}" srcOrd="2" destOrd="0" presId="urn:microsoft.com/office/officeart/2008/layout/VerticalCurvedList#1"/>
    <dgm:cxn modelId="{5134236F-F208-428B-87A7-E18B867FDA6B}" type="presParOf" srcId="{38762915-706C-4E56-AF6C-21700CD45BD7}" destId="{861E9C3B-4C04-488F-9AFE-836869F9AB03}" srcOrd="3" destOrd="0" presId="urn:microsoft.com/office/officeart/2008/layout/VerticalCurvedList#1"/>
    <dgm:cxn modelId="{6B92482F-56EF-4550-9800-21B104531819}" type="presParOf" srcId="{0B5CC104-6F9E-41E7-A5D5-89FA44E96DD0}" destId="{E002CB9D-6D76-48D1-AB5B-B08F3BC9D262}" srcOrd="1" destOrd="0" presId="urn:microsoft.com/office/officeart/2008/layout/VerticalCurvedList#1"/>
    <dgm:cxn modelId="{A890DDE8-C647-4E6D-9D36-F94DE52FA77A}" type="presParOf" srcId="{0B5CC104-6F9E-41E7-A5D5-89FA44E96DD0}" destId="{A10DFB59-B9C5-4F6B-BC4B-C35999D92670}" srcOrd="2" destOrd="0" presId="urn:microsoft.com/office/officeart/2008/layout/VerticalCurvedList#1"/>
    <dgm:cxn modelId="{E29FC5BC-C968-46B3-8D65-FB6941C30AD3}" type="presParOf" srcId="{A10DFB59-B9C5-4F6B-BC4B-C35999D92670}" destId="{F7E82832-284B-428D-80BD-7FED21010130}" srcOrd="0" destOrd="0" presId="urn:microsoft.com/office/officeart/2008/layout/VerticalCurvedList#1"/>
    <dgm:cxn modelId="{DD5BE8B3-48F8-4B04-9A4E-195CF0D2EB99}" type="presParOf" srcId="{0B5CC104-6F9E-41E7-A5D5-89FA44E96DD0}" destId="{91D56D54-D193-496F-8934-F7BD78137ECD}" srcOrd="3" destOrd="0" presId="urn:microsoft.com/office/officeart/2008/layout/VerticalCurvedList#1"/>
    <dgm:cxn modelId="{273220F3-961E-4034-BE68-D54CE81C918E}" type="presParOf" srcId="{0B5CC104-6F9E-41E7-A5D5-89FA44E96DD0}" destId="{80498CBB-3D08-4DBE-9607-8632C3203DED}" srcOrd="4" destOrd="0" presId="urn:microsoft.com/office/officeart/2008/layout/VerticalCurvedList#1"/>
    <dgm:cxn modelId="{8A7A4B32-0D25-4027-8C8E-21C5F579D8D2}" type="presParOf" srcId="{80498CBB-3D08-4DBE-9607-8632C3203DED}" destId="{D3104003-FEAA-46B9-AF31-05A0DB8F3A8B}" srcOrd="0" destOrd="0" presId="urn:microsoft.com/office/officeart/2008/layout/VerticalCurvedList#1"/>
    <dgm:cxn modelId="{F245E7E7-FB8A-4183-A3DC-36336128C85D}" type="presParOf" srcId="{0B5CC104-6F9E-41E7-A5D5-89FA44E96DD0}" destId="{3932B0B6-1E07-458A-B0C9-510A06D6CC79}" srcOrd="5" destOrd="0" presId="urn:microsoft.com/office/officeart/2008/layout/VerticalCurvedList#1"/>
    <dgm:cxn modelId="{30BC9F1C-140A-4776-84BC-9AB008B9A525}" type="presParOf" srcId="{0B5CC104-6F9E-41E7-A5D5-89FA44E96DD0}" destId="{C0DAE49B-B55B-478D-B314-1AFA98676FB7}" srcOrd="6" destOrd="0" presId="urn:microsoft.com/office/officeart/2008/layout/VerticalCurvedList#1"/>
    <dgm:cxn modelId="{ACF4C066-B5BF-44FC-A182-0C5E727FD20E}" type="presParOf" srcId="{C0DAE49B-B55B-478D-B314-1AFA98676FB7}" destId="{6C1269B1-67D0-4219-A65A-88395AD53781}" srcOrd="0" destOrd="0" presId="urn:microsoft.com/office/officeart/2008/layout/VerticalCurvedList#1"/>
    <dgm:cxn modelId="{65725E6A-658F-4D0A-B26D-E6EE878937D1}" type="presParOf" srcId="{0B5CC104-6F9E-41E7-A5D5-89FA44E96DD0}" destId="{A4BCBBB4-1C8F-4FB7-A1B0-602AD4F12250}" srcOrd="7" destOrd="0" presId="urn:microsoft.com/office/officeart/2008/layout/VerticalCurvedList#1"/>
    <dgm:cxn modelId="{B64E5C2D-E388-4CC3-B8C6-D221A8A3521F}" type="presParOf" srcId="{0B5CC104-6F9E-41E7-A5D5-89FA44E96DD0}" destId="{4902F04F-96FB-4EAA-8C36-A77D4BD23A9A}" srcOrd="8" destOrd="0" presId="urn:microsoft.com/office/officeart/2008/layout/VerticalCurvedList#1"/>
    <dgm:cxn modelId="{8B3A6521-858D-48E4-9E96-E3DC5308F772}" type="presParOf" srcId="{4902F04F-96FB-4EAA-8C36-A77D4BD23A9A}" destId="{A31EC13B-FF4F-46D0-B12B-3EB03CA9FFCF}" srcOrd="0" destOrd="0" presId="urn:microsoft.com/office/officeart/2008/layout/VerticalCurvedList#1"/>
    <dgm:cxn modelId="{9E9F95E8-DCE4-4B27-9E29-C9EFCA3442F7}" type="presParOf" srcId="{0B5CC104-6F9E-41E7-A5D5-89FA44E96DD0}" destId="{D6F781A4-33D3-4B31-9954-9253F842C10D}" srcOrd="9" destOrd="0" presId="urn:microsoft.com/office/officeart/2008/layout/VerticalCurvedList#1"/>
    <dgm:cxn modelId="{A4BD3738-65C9-45A0-B98C-DD88CDD028BD}" type="presParOf" srcId="{0B5CC104-6F9E-41E7-A5D5-89FA44E96DD0}" destId="{64E44A02-2E5F-4BDB-9686-65F1EA3DA2CB}" srcOrd="10" destOrd="0" presId="urn:microsoft.com/office/officeart/2008/layout/VerticalCurvedList#1"/>
    <dgm:cxn modelId="{C51DE2F0-F86E-406E-98EB-8A9E70E5F4AB}" type="presParOf" srcId="{64E44A02-2E5F-4BDB-9686-65F1EA3DA2CB}" destId="{96DBDD6B-B25A-499A-9053-2275D18DA4CF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BF3379-9E99-437F-9561-F9E03C3169D1}" type="doc">
      <dgm:prSet loTypeId="urn:microsoft.com/office/officeart/2008/layout/VerticalCurvedList#2" loCatId="list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zh-CN" altLang="en-US"/>
        </a:p>
      </dgm:t>
    </dgm:pt>
    <dgm:pt modelId="{CE5B5D7F-B8E6-469C-AFD4-096167E9FF98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上市背景</a:t>
          </a:r>
        </a:p>
      </dgm:t>
    </dgm:pt>
    <dgm:pt modelId="{E3C4D542-D502-4BC6-9A15-0B3FEFF70F00}" type="par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C39D925B-0513-461C-BED1-7ECC03B70496}" type="sib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4570259E-1324-4646-BEF1-EC9A892E1D80}">
      <dgm:prSet phldrT="[文本]"/>
      <dgm:spPr>
        <a:solidFill>
          <a:srgbClr val="00B050"/>
        </a:solidFill>
      </dgm:spPr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核心卖点三句话</a:t>
          </a:r>
        </a:p>
      </dgm:t>
    </dgm:pt>
    <dgm:pt modelId="{C3BB8351-36C2-4C69-A07E-A67D967B4683}" type="par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63A31D9F-7E51-426B-8117-4CF87B682337}" type="sib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0B9FE615-D8AA-4BD6-A706-3B05D789D76A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300" kern="1200" dirty="0">
            <a:solidFill>
              <a:prstClr val="white"/>
            </a:solidFill>
            <a:latin typeface="+mn-lt"/>
            <a:ea typeface="+mn-ea"/>
            <a:cs typeface="+mn-ea"/>
            <a:sym typeface="+mn-lt"/>
          </a:endParaRPr>
        </a:p>
      </dgm:t>
    </dgm:pt>
    <dgm:pt modelId="{DD5CDCBB-18E4-46E0-B1C3-3BD1467E5B53}" type="par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BEDECCCF-9F16-4602-9CF9-9E755F9895B4}" type="sib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C680D09C-027C-41A7-B444-EE0AB0FD8FD0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产品参数</a:t>
          </a:r>
        </a:p>
      </dgm:t>
    </dgm:pt>
    <dgm:pt modelId="{515DC7D9-77B1-4674-A4DD-36DA4BEDE8F7}" type="par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5F25108-9B31-4C3D-A3E8-47D39A49A93A}" type="sib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A384EA8-A408-4010-97C4-2803049DFABA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竞品对比</a:t>
          </a:r>
        </a:p>
      </dgm:t>
    </dgm:pt>
    <dgm:pt modelId="{DC91CE2B-6392-4821-8B2E-3F2CC3AC56B6}" type="par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4B272B03-C1D5-4E77-8013-AE84B7A32185}" type="sib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7A1663F0-4FFA-40B8-90D1-A475962441BD}" type="pres">
      <dgm:prSet presAssocID="{61BF3379-9E99-437F-9561-F9E03C3169D1}" presName="Name0" presStyleCnt="0">
        <dgm:presLayoutVars>
          <dgm:chMax val="7"/>
          <dgm:chPref val="7"/>
          <dgm:dir/>
        </dgm:presLayoutVars>
      </dgm:prSet>
      <dgm:spPr/>
    </dgm:pt>
    <dgm:pt modelId="{0B5CC104-6F9E-41E7-A5D5-89FA44E96DD0}" type="pres">
      <dgm:prSet presAssocID="{61BF3379-9E99-437F-9561-F9E03C3169D1}" presName="Name1" presStyleCnt="0"/>
      <dgm:spPr/>
    </dgm:pt>
    <dgm:pt modelId="{38762915-706C-4E56-AF6C-21700CD45BD7}" type="pres">
      <dgm:prSet presAssocID="{61BF3379-9E99-437F-9561-F9E03C3169D1}" presName="cycle" presStyleCnt="0"/>
      <dgm:spPr/>
    </dgm:pt>
    <dgm:pt modelId="{8396698F-0F25-4F6F-9C54-E4B1E704B0A2}" type="pres">
      <dgm:prSet presAssocID="{61BF3379-9E99-437F-9561-F9E03C3169D1}" presName="srcNode" presStyleLbl="node1" presStyleIdx="0" presStyleCnt="5"/>
      <dgm:spPr/>
    </dgm:pt>
    <dgm:pt modelId="{B1541FB5-32F3-4E88-8AA1-6C757A7A2F57}" type="pres">
      <dgm:prSet presAssocID="{61BF3379-9E99-437F-9561-F9E03C3169D1}" presName="conn" presStyleLbl="parChTrans1D2" presStyleIdx="0" presStyleCnt="1"/>
      <dgm:spPr/>
    </dgm:pt>
    <dgm:pt modelId="{7E57A8BD-BDAF-4B91-A142-F54AF70B5F85}" type="pres">
      <dgm:prSet presAssocID="{61BF3379-9E99-437F-9561-F9E03C3169D1}" presName="extraNode" presStyleLbl="node1" presStyleIdx="0" presStyleCnt="5"/>
      <dgm:spPr/>
    </dgm:pt>
    <dgm:pt modelId="{861E9C3B-4C04-488F-9AFE-836869F9AB03}" type="pres">
      <dgm:prSet presAssocID="{61BF3379-9E99-437F-9561-F9E03C3169D1}" presName="dstNode" presStyleLbl="node1" presStyleIdx="0" presStyleCnt="5"/>
      <dgm:spPr/>
    </dgm:pt>
    <dgm:pt modelId="{E002CB9D-6D76-48D1-AB5B-B08F3BC9D262}" type="pres">
      <dgm:prSet presAssocID="{CE5B5D7F-B8E6-469C-AFD4-096167E9FF98}" presName="text_1" presStyleLbl="node1" presStyleIdx="0" presStyleCnt="5">
        <dgm:presLayoutVars>
          <dgm:bulletEnabled val="1"/>
        </dgm:presLayoutVars>
      </dgm:prSet>
      <dgm:spPr>
        <a:xfrm>
          <a:off x="535731" y="356147"/>
          <a:ext cx="7511240" cy="712751"/>
        </a:xfrm>
        <a:prstGeom prst="rect">
          <a:avLst/>
        </a:prstGeom>
      </dgm:spPr>
    </dgm:pt>
    <dgm:pt modelId="{A10DFB59-B9C5-4F6B-BC4B-C35999D92670}" type="pres">
      <dgm:prSet presAssocID="{CE5B5D7F-B8E6-469C-AFD4-096167E9FF98}" presName="accent_1" presStyleCnt="0"/>
      <dgm:spPr/>
    </dgm:pt>
    <dgm:pt modelId="{F7E82832-284B-428D-80BD-7FED21010130}" type="pres">
      <dgm:prSet presAssocID="{CE5B5D7F-B8E6-469C-AFD4-096167E9FF98}" presName="accentRepeatNode" presStyleLbl="solidFgAcc1" presStyleIdx="0" presStyleCnt="5"/>
      <dgm:spPr/>
    </dgm:pt>
    <dgm:pt modelId="{91D56D54-D193-496F-8934-F7BD78137ECD}" type="pres">
      <dgm:prSet presAssocID="{4570259E-1324-4646-BEF1-EC9A892E1D80}" presName="text_2" presStyleLbl="node1" presStyleIdx="1" presStyleCnt="5">
        <dgm:presLayoutVars>
          <dgm:bulletEnabled val="1"/>
        </dgm:presLayoutVars>
      </dgm:prSet>
      <dgm:spPr/>
    </dgm:pt>
    <dgm:pt modelId="{80498CBB-3D08-4DBE-9607-8632C3203DED}" type="pres">
      <dgm:prSet presAssocID="{4570259E-1324-4646-BEF1-EC9A892E1D80}" presName="accent_2" presStyleCnt="0"/>
      <dgm:spPr/>
    </dgm:pt>
    <dgm:pt modelId="{D3104003-FEAA-46B9-AF31-05A0DB8F3A8B}" type="pres">
      <dgm:prSet presAssocID="{4570259E-1324-4646-BEF1-EC9A892E1D80}" presName="accentRepeatNode" presStyleLbl="solidFgAcc1" presStyleIdx="1" presStyleCnt="5"/>
      <dgm:spPr/>
    </dgm:pt>
    <dgm:pt modelId="{3932B0B6-1E07-458A-B0C9-510A06D6CC79}" type="pres">
      <dgm:prSet presAssocID="{0B9FE615-D8AA-4BD6-A706-3B05D789D76A}" presName="text_3" presStyleLbl="node1" presStyleIdx="2" presStyleCnt="5">
        <dgm:presLayoutVars>
          <dgm:bulletEnabled val="1"/>
        </dgm:presLayoutVars>
      </dgm:prSet>
      <dgm:spPr>
        <a:xfrm>
          <a:off x="1203223" y="2493716"/>
          <a:ext cx="6843748" cy="712751"/>
        </a:xfrm>
        <a:prstGeom prst="rect">
          <a:avLst/>
        </a:prstGeom>
      </dgm:spPr>
    </dgm:pt>
    <dgm:pt modelId="{C0DAE49B-B55B-478D-B314-1AFA98676FB7}" type="pres">
      <dgm:prSet presAssocID="{0B9FE615-D8AA-4BD6-A706-3B05D789D76A}" presName="accent_3" presStyleCnt="0"/>
      <dgm:spPr/>
    </dgm:pt>
    <dgm:pt modelId="{6C1269B1-67D0-4219-A65A-88395AD53781}" type="pres">
      <dgm:prSet presAssocID="{0B9FE615-D8AA-4BD6-A706-3B05D789D76A}" presName="accentRepeatNode" presStyleLbl="solidFgAcc1" presStyleIdx="2" presStyleCnt="5"/>
      <dgm:spPr/>
    </dgm:pt>
    <dgm:pt modelId="{A4BCBBB4-1C8F-4FB7-A1B0-602AD4F12250}" type="pres">
      <dgm:prSet presAssocID="{C680D09C-027C-41A7-B444-EE0AB0FD8FD0}" presName="text_4" presStyleLbl="node1" presStyleIdx="3" presStyleCnt="5">
        <dgm:presLayoutVars>
          <dgm:bulletEnabled val="1"/>
        </dgm:presLayoutVars>
      </dgm:prSet>
      <dgm:spPr>
        <a:xfrm>
          <a:off x="1046468" y="3562500"/>
          <a:ext cx="7000503" cy="712751"/>
        </a:xfrm>
        <a:prstGeom prst="rect">
          <a:avLst/>
        </a:prstGeom>
      </dgm:spPr>
    </dgm:pt>
    <dgm:pt modelId="{4902F04F-96FB-4EAA-8C36-A77D4BD23A9A}" type="pres">
      <dgm:prSet presAssocID="{C680D09C-027C-41A7-B444-EE0AB0FD8FD0}" presName="accent_4" presStyleCnt="0"/>
      <dgm:spPr/>
    </dgm:pt>
    <dgm:pt modelId="{A31EC13B-FF4F-46D0-B12B-3EB03CA9FFCF}" type="pres">
      <dgm:prSet presAssocID="{C680D09C-027C-41A7-B444-EE0AB0FD8FD0}" presName="accentRepeatNode" presStyleLbl="solidFgAcc1" presStyleIdx="3" presStyleCnt="5"/>
      <dgm:spPr/>
    </dgm:pt>
    <dgm:pt modelId="{D6F781A4-33D3-4B31-9954-9253F842C10D}" type="pres">
      <dgm:prSet presAssocID="{9A384EA8-A408-4010-97C4-2803049DFABA}" presName="text_5" presStyleLbl="node1" presStyleIdx="4" presStyleCnt="5">
        <dgm:presLayoutVars>
          <dgm:bulletEnabled val="1"/>
        </dgm:presLayoutVars>
      </dgm:prSet>
      <dgm:spPr>
        <a:xfrm>
          <a:off x="535731" y="4631285"/>
          <a:ext cx="7511240" cy="712751"/>
        </a:xfrm>
        <a:prstGeom prst="rect">
          <a:avLst/>
        </a:prstGeom>
      </dgm:spPr>
    </dgm:pt>
    <dgm:pt modelId="{64E44A02-2E5F-4BDB-9686-65F1EA3DA2CB}" type="pres">
      <dgm:prSet presAssocID="{9A384EA8-A408-4010-97C4-2803049DFABA}" presName="accent_5" presStyleCnt="0"/>
      <dgm:spPr/>
    </dgm:pt>
    <dgm:pt modelId="{96DBDD6B-B25A-499A-9053-2275D18DA4CF}" type="pres">
      <dgm:prSet presAssocID="{9A384EA8-A408-4010-97C4-2803049DFABA}" presName="accentRepeatNode" presStyleLbl="solidFgAcc1" presStyleIdx="4" presStyleCnt="5"/>
      <dgm:spPr/>
    </dgm:pt>
  </dgm:ptLst>
  <dgm:cxnLst>
    <dgm:cxn modelId="{1F113D0D-D23C-465A-BD70-B0CD9BD39799}" srcId="{61BF3379-9E99-437F-9561-F9E03C3169D1}" destId="{4570259E-1324-4646-BEF1-EC9A892E1D80}" srcOrd="1" destOrd="0" parTransId="{C3BB8351-36C2-4C69-A07E-A67D967B4683}" sibTransId="{63A31D9F-7E51-426B-8117-4CF87B682337}"/>
    <dgm:cxn modelId="{5A026D49-9DF0-4BB9-83C6-8B8A7B7D89BF}" type="presOf" srcId="{9A384EA8-A408-4010-97C4-2803049DFABA}" destId="{D6F781A4-33D3-4B31-9954-9253F842C10D}" srcOrd="0" destOrd="0" presId="urn:microsoft.com/office/officeart/2008/layout/VerticalCurvedList#2"/>
    <dgm:cxn modelId="{8D06194A-DE5B-4226-93C8-567C98A2CD17}" srcId="{61BF3379-9E99-437F-9561-F9E03C3169D1}" destId="{0B9FE615-D8AA-4BD6-A706-3B05D789D76A}" srcOrd="2" destOrd="0" parTransId="{DD5CDCBB-18E4-46E0-B1C3-3BD1467E5B53}" sibTransId="{BEDECCCF-9F16-4602-9CF9-9E755F9895B4}"/>
    <dgm:cxn modelId="{0736DD4C-4B40-4D1C-B558-E491C15C763A}" type="presOf" srcId="{61BF3379-9E99-437F-9561-F9E03C3169D1}" destId="{7A1663F0-4FFA-40B8-90D1-A475962441BD}" srcOrd="0" destOrd="0" presId="urn:microsoft.com/office/officeart/2008/layout/VerticalCurvedList#2"/>
    <dgm:cxn modelId="{CAAE1D86-B451-40B1-A409-35083C3FEFFE}" type="presOf" srcId="{CE5B5D7F-B8E6-469C-AFD4-096167E9FF98}" destId="{E002CB9D-6D76-48D1-AB5B-B08F3BC9D262}" srcOrd="0" destOrd="0" presId="urn:microsoft.com/office/officeart/2008/layout/VerticalCurvedList#2"/>
    <dgm:cxn modelId="{10734788-4CD0-4443-9F9C-E32B9D023BD1}" srcId="{61BF3379-9E99-437F-9561-F9E03C3169D1}" destId="{C680D09C-027C-41A7-B444-EE0AB0FD8FD0}" srcOrd="3" destOrd="0" parTransId="{515DC7D9-77B1-4674-A4DD-36DA4BEDE8F7}" sibTransId="{95F25108-9B31-4C3D-A3E8-47D39A49A93A}"/>
    <dgm:cxn modelId="{551BF8A5-2A5F-47DB-A600-F257085563F4}" type="presOf" srcId="{C39D925B-0513-461C-BED1-7ECC03B70496}" destId="{B1541FB5-32F3-4E88-8AA1-6C757A7A2F57}" srcOrd="0" destOrd="0" presId="urn:microsoft.com/office/officeart/2008/layout/VerticalCurvedList#2"/>
    <dgm:cxn modelId="{A9349FAF-8510-465C-B781-E16185EE2552}" srcId="{61BF3379-9E99-437F-9561-F9E03C3169D1}" destId="{CE5B5D7F-B8E6-469C-AFD4-096167E9FF98}" srcOrd="0" destOrd="0" parTransId="{E3C4D542-D502-4BC6-9A15-0B3FEFF70F00}" sibTransId="{C39D925B-0513-461C-BED1-7ECC03B70496}"/>
    <dgm:cxn modelId="{0614D6C9-2D9E-4615-8A2D-F49E3891C3FF}" type="presOf" srcId="{4570259E-1324-4646-BEF1-EC9A892E1D80}" destId="{91D56D54-D193-496F-8934-F7BD78137ECD}" srcOrd="0" destOrd="0" presId="urn:microsoft.com/office/officeart/2008/layout/VerticalCurvedList#2"/>
    <dgm:cxn modelId="{41955BD4-0EB6-4B9E-AA68-5A2DE566EF7B}" type="presOf" srcId="{0B9FE615-D8AA-4BD6-A706-3B05D789D76A}" destId="{3932B0B6-1E07-458A-B0C9-510A06D6CC79}" srcOrd="0" destOrd="0" presId="urn:microsoft.com/office/officeart/2008/layout/VerticalCurvedList#2"/>
    <dgm:cxn modelId="{EB369AE8-5AC1-41D9-A856-665A11984DD5}" type="presOf" srcId="{C680D09C-027C-41A7-B444-EE0AB0FD8FD0}" destId="{A4BCBBB4-1C8F-4FB7-A1B0-602AD4F12250}" srcOrd="0" destOrd="0" presId="urn:microsoft.com/office/officeart/2008/layout/VerticalCurvedList#2"/>
    <dgm:cxn modelId="{3DF070FA-C7E9-4215-A94B-460E8737D13A}" srcId="{61BF3379-9E99-437F-9561-F9E03C3169D1}" destId="{9A384EA8-A408-4010-97C4-2803049DFABA}" srcOrd="4" destOrd="0" parTransId="{DC91CE2B-6392-4821-8B2E-3F2CC3AC56B6}" sibTransId="{4B272B03-C1D5-4E77-8013-AE84B7A32185}"/>
    <dgm:cxn modelId="{00D43BD9-B16F-41B9-87D0-F3361B4E2B35}" type="presParOf" srcId="{7A1663F0-4FFA-40B8-90D1-A475962441BD}" destId="{0B5CC104-6F9E-41E7-A5D5-89FA44E96DD0}" srcOrd="0" destOrd="0" presId="urn:microsoft.com/office/officeart/2008/layout/VerticalCurvedList#2"/>
    <dgm:cxn modelId="{894F1DAE-A210-42CD-8829-69F284618C75}" type="presParOf" srcId="{0B5CC104-6F9E-41E7-A5D5-89FA44E96DD0}" destId="{38762915-706C-4E56-AF6C-21700CD45BD7}" srcOrd="0" destOrd="0" presId="urn:microsoft.com/office/officeart/2008/layout/VerticalCurvedList#2"/>
    <dgm:cxn modelId="{349F85F8-ADD1-488F-B00F-7FA07045BC04}" type="presParOf" srcId="{38762915-706C-4E56-AF6C-21700CD45BD7}" destId="{8396698F-0F25-4F6F-9C54-E4B1E704B0A2}" srcOrd="0" destOrd="0" presId="urn:microsoft.com/office/officeart/2008/layout/VerticalCurvedList#2"/>
    <dgm:cxn modelId="{60F1B91B-00EC-4DF1-9749-A06EFC6ECB81}" type="presParOf" srcId="{38762915-706C-4E56-AF6C-21700CD45BD7}" destId="{B1541FB5-32F3-4E88-8AA1-6C757A7A2F57}" srcOrd="1" destOrd="0" presId="urn:microsoft.com/office/officeart/2008/layout/VerticalCurvedList#2"/>
    <dgm:cxn modelId="{AD6551D9-10FE-41B8-A19C-8506EC11FF13}" type="presParOf" srcId="{38762915-706C-4E56-AF6C-21700CD45BD7}" destId="{7E57A8BD-BDAF-4B91-A142-F54AF70B5F85}" srcOrd="2" destOrd="0" presId="urn:microsoft.com/office/officeart/2008/layout/VerticalCurvedList#2"/>
    <dgm:cxn modelId="{5134236F-F208-428B-87A7-E18B867FDA6B}" type="presParOf" srcId="{38762915-706C-4E56-AF6C-21700CD45BD7}" destId="{861E9C3B-4C04-488F-9AFE-836869F9AB03}" srcOrd="3" destOrd="0" presId="urn:microsoft.com/office/officeart/2008/layout/VerticalCurvedList#2"/>
    <dgm:cxn modelId="{6B92482F-56EF-4550-9800-21B104531819}" type="presParOf" srcId="{0B5CC104-6F9E-41E7-A5D5-89FA44E96DD0}" destId="{E002CB9D-6D76-48D1-AB5B-B08F3BC9D262}" srcOrd="1" destOrd="0" presId="urn:microsoft.com/office/officeart/2008/layout/VerticalCurvedList#2"/>
    <dgm:cxn modelId="{A890DDE8-C647-4E6D-9D36-F94DE52FA77A}" type="presParOf" srcId="{0B5CC104-6F9E-41E7-A5D5-89FA44E96DD0}" destId="{A10DFB59-B9C5-4F6B-BC4B-C35999D92670}" srcOrd="2" destOrd="0" presId="urn:microsoft.com/office/officeart/2008/layout/VerticalCurvedList#2"/>
    <dgm:cxn modelId="{E29FC5BC-C968-46B3-8D65-FB6941C30AD3}" type="presParOf" srcId="{A10DFB59-B9C5-4F6B-BC4B-C35999D92670}" destId="{F7E82832-284B-428D-80BD-7FED21010130}" srcOrd="0" destOrd="0" presId="urn:microsoft.com/office/officeart/2008/layout/VerticalCurvedList#2"/>
    <dgm:cxn modelId="{DD5BE8B3-48F8-4B04-9A4E-195CF0D2EB99}" type="presParOf" srcId="{0B5CC104-6F9E-41E7-A5D5-89FA44E96DD0}" destId="{91D56D54-D193-496F-8934-F7BD78137ECD}" srcOrd="3" destOrd="0" presId="urn:microsoft.com/office/officeart/2008/layout/VerticalCurvedList#2"/>
    <dgm:cxn modelId="{273220F3-961E-4034-BE68-D54CE81C918E}" type="presParOf" srcId="{0B5CC104-6F9E-41E7-A5D5-89FA44E96DD0}" destId="{80498CBB-3D08-4DBE-9607-8632C3203DED}" srcOrd="4" destOrd="0" presId="urn:microsoft.com/office/officeart/2008/layout/VerticalCurvedList#2"/>
    <dgm:cxn modelId="{8A7A4B32-0D25-4027-8C8E-21C5F579D8D2}" type="presParOf" srcId="{80498CBB-3D08-4DBE-9607-8632C3203DED}" destId="{D3104003-FEAA-46B9-AF31-05A0DB8F3A8B}" srcOrd="0" destOrd="0" presId="urn:microsoft.com/office/officeart/2008/layout/VerticalCurvedList#2"/>
    <dgm:cxn modelId="{F245E7E7-FB8A-4183-A3DC-36336128C85D}" type="presParOf" srcId="{0B5CC104-6F9E-41E7-A5D5-89FA44E96DD0}" destId="{3932B0B6-1E07-458A-B0C9-510A06D6CC79}" srcOrd="5" destOrd="0" presId="urn:microsoft.com/office/officeart/2008/layout/VerticalCurvedList#2"/>
    <dgm:cxn modelId="{30BC9F1C-140A-4776-84BC-9AB008B9A525}" type="presParOf" srcId="{0B5CC104-6F9E-41E7-A5D5-89FA44E96DD0}" destId="{C0DAE49B-B55B-478D-B314-1AFA98676FB7}" srcOrd="6" destOrd="0" presId="urn:microsoft.com/office/officeart/2008/layout/VerticalCurvedList#2"/>
    <dgm:cxn modelId="{ACF4C066-B5BF-44FC-A182-0C5E727FD20E}" type="presParOf" srcId="{C0DAE49B-B55B-478D-B314-1AFA98676FB7}" destId="{6C1269B1-67D0-4219-A65A-88395AD53781}" srcOrd="0" destOrd="0" presId="urn:microsoft.com/office/officeart/2008/layout/VerticalCurvedList#2"/>
    <dgm:cxn modelId="{65725E6A-658F-4D0A-B26D-E6EE878937D1}" type="presParOf" srcId="{0B5CC104-6F9E-41E7-A5D5-89FA44E96DD0}" destId="{A4BCBBB4-1C8F-4FB7-A1B0-602AD4F12250}" srcOrd="7" destOrd="0" presId="urn:microsoft.com/office/officeart/2008/layout/VerticalCurvedList#2"/>
    <dgm:cxn modelId="{B64E5C2D-E388-4CC3-B8C6-D221A8A3521F}" type="presParOf" srcId="{0B5CC104-6F9E-41E7-A5D5-89FA44E96DD0}" destId="{4902F04F-96FB-4EAA-8C36-A77D4BD23A9A}" srcOrd="8" destOrd="0" presId="urn:microsoft.com/office/officeart/2008/layout/VerticalCurvedList#2"/>
    <dgm:cxn modelId="{8B3A6521-858D-48E4-9E96-E3DC5308F772}" type="presParOf" srcId="{4902F04F-96FB-4EAA-8C36-A77D4BD23A9A}" destId="{A31EC13B-FF4F-46D0-B12B-3EB03CA9FFCF}" srcOrd="0" destOrd="0" presId="urn:microsoft.com/office/officeart/2008/layout/VerticalCurvedList#2"/>
    <dgm:cxn modelId="{9E9F95E8-DCE4-4B27-9E29-C9EFCA3442F7}" type="presParOf" srcId="{0B5CC104-6F9E-41E7-A5D5-89FA44E96DD0}" destId="{D6F781A4-33D3-4B31-9954-9253F842C10D}" srcOrd="9" destOrd="0" presId="urn:microsoft.com/office/officeart/2008/layout/VerticalCurvedList#2"/>
    <dgm:cxn modelId="{A4BD3738-65C9-45A0-B98C-DD88CDD028BD}" type="presParOf" srcId="{0B5CC104-6F9E-41E7-A5D5-89FA44E96DD0}" destId="{64E44A02-2E5F-4BDB-9686-65F1EA3DA2CB}" srcOrd="10" destOrd="0" presId="urn:microsoft.com/office/officeart/2008/layout/VerticalCurvedList#2"/>
    <dgm:cxn modelId="{C51DE2F0-F86E-406E-98EB-8A9E70E5F4AB}" type="presParOf" srcId="{64E44A02-2E5F-4BDB-9686-65F1EA3DA2CB}" destId="{96DBDD6B-B25A-499A-9053-2275D18DA4CF}" srcOrd="0" destOrd="0" presId="urn:microsoft.com/office/officeart/2008/layout/VerticalCurvedLis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BF3379-9E99-437F-9561-F9E03C3169D1}" type="doc">
      <dgm:prSet loTypeId="urn:microsoft.com/office/officeart/2008/layout/VerticalCurvedList#3" loCatId="list" qsTypeId="urn:microsoft.com/office/officeart/2005/8/quickstyle/simple1#3" qsCatId="simple" csTypeId="urn:microsoft.com/office/officeart/2005/8/colors/colorful1#3" csCatId="colorful" phldr="1"/>
      <dgm:spPr/>
      <dgm:t>
        <a:bodyPr/>
        <a:lstStyle/>
        <a:p>
          <a:endParaRPr lang="zh-CN" altLang="en-US"/>
        </a:p>
      </dgm:t>
    </dgm:pt>
    <dgm:pt modelId="{CE5B5D7F-B8E6-469C-AFD4-096167E9FF98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上市背景</a:t>
          </a:r>
        </a:p>
      </dgm:t>
    </dgm:pt>
    <dgm:pt modelId="{E3C4D542-D502-4BC6-9A15-0B3FEFF70F00}" type="par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C39D925B-0513-461C-BED1-7ECC03B70496}" type="sib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4570259E-1324-4646-BEF1-EC9A892E1D80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核心卖点三句话</a:t>
          </a:r>
        </a:p>
      </dgm:t>
    </dgm:pt>
    <dgm:pt modelId="{C3BB8351-36C2-4C69-A07E-A67D967B4683}" type="par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63A31D9F-7E51-426B-8117-4CF87B682337}" type="sib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0B9FE615-D8AA-4BD6-A706-3B05D789D76A}">
      <dgm:prSet phldrT="[文本]" custT="1"/>
      <dgm:spPr/>
      <dgm:t>
        <a:bodyPr/>
        <a:lstStyle/>
        <a:p>
          <a:r>
            <a:rPr lang="en-US" altLang="zh-CN" sz="2800" dirty="0"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800" dirty="0">
            <a:latin typeface="+mn-lt"/>
            <a:ea typeface="+mn-ea"/>
            <a:cs typeface="+mn-ea"/>
            <a:sym typeface="+mn-lt"/>
          </a:endParaRPr>
        </a:p>
      </dgm:t>
    </dgm:pt>
    <dgm:pt modelId="{DD5CDCBB-18E4-46E0-B1C3-3BD1467E5B53}" type="par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BEDECCCF-9F16-4602-9CF9-9E755F9895B4}" type="sib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C680D09C-027C-41A7-B444-EE0AB0FD8FD0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产品参数</a:t>
          </a:r>
        </a:p>
      </dgm:t>
    </dgm:pt>
    <dgm:pt modelId="{515DC7D9-77B1-4674-A4DD-36DA4BEDE8F7}" type="par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5F25108-9B31-4C3D-A3E8-47D39A49A93A}" type="sib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A384EA8-A408-4010-97C4-2803049DFABA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竞品对比</a:t>
          </a:r>
        </a:p>
      </dgm:t>
    </dgm:pt>
    <dgm:pt modelId="{DC91CE2B-6392-4821-8B2E-3F2CC3AC56B6}" type="par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4B272B03-C1D5-4E77-8013-AE84B7A32185}" type="sib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7A1663F0-4FFA-40B8-90D1-A475962441BD}" type="pres">
      <dgm:prSet presAssocID="{61BF3379-9E99-437F-9561-F9E03C3169D1}" presName="Name0" presStyleCnt="0">
        <dgm:presLayoutVars>
          <dgm:chMax val="7"/>
          <dgm:chPref val="7"/>
          <dgm:dir/>
        </dgm:presLayoutVars>
      </dgm:prSet>
      <dgm:spPr/>
    </dgm:pt>
    <dgm:pt modelId="{0B5CC104-6F9E-41E7-A5D5-89FA44E96DD0}" type="pres">
      <dgm:prSet presAssocID="{61BF3379-9E99-437F-9561-F9E03C3169D1}" presName="Name1" presStyleCnt="0"/>
      <dgm:spPr/>
    </dgm:pt>
    <dgm:pt modelId="{38762915-706C-4E56-AF6C-21700CD45BD7}" type="pres">
      <dgm:prSet presAssocID="{61BF3379-9E99-437F-9561-F9E03C3169D1}" presName="cycle" presStyleCnt="0"/>
      <dgm:spPr/>
    </dgm:pt>
    <dgm:pt modelId="{8396698F-0F25-4F6F-9C54-E4B1E704B0A2}" type="pres">
      <dgm:prSet presAssocID="{61BF3379-9E99-437F-9561-F9E03C3169D1}" presName="srcNode" presStyleLbl="node1" presStyleIdx="0" presStyleCnt="5"/>
      <dgm:spPr/>
    </dgm:pt>
    <dgm:pt modelId="{B1541FB5-32F3-4E88-8AA1-6C757A7A2F57}" type="pres">
      <dgm:prSet presAssocID="{61BF3379-9E99-437F-9561-F9E03C3169D1}" presName="conn" presStyleLbl="parChTrans1D2" presStyleIdx="0" presStyleCnt="1"/>
      <dgm:spPr/>
    </dgm:pt>
    <dgm:pt modelId="{7E57A8BD-BDAF-4B91-A142-F54AF70B5F85}" type="pres">
      <dgm:prSet presAssocID="{61BF3379-9E99-437F-9561-F9E03C3169D1}" presName="extraNode" presStyleLbl="node1" presStyleIdx="0" presStyleCnt="5"/>
      <dgm:spPr/>
    </dgm:pt>
    <dgm:pt modelId="{861E9C3B-4C04-488F-9AFE-836869F9AB03}" type="pres">
      <dgm:prSet presAssocID="{61BF3379-9E99-437F-9561-F9E03C3169D1}" presName="dstNode" presStyleLbl="node1" presStyleIdx="0" presStyleCnt="5"/>
      <dgm:spPr/>
    </dgm:pt>
    <dgm:pt modelId="{E002CB9D-6D76-48D1-AB5B-B08F3BC9D262}" type="pres">
      <dgm:prSet presAssocID="{CE5B5D7F-B8E6-469C-AFD4-096167E9FF98}" presName="text_1" presStyleLbl="node1" presStyleIdx="0" presStyleCnt="5">
        <dgm:presLayoutVars>
          <dgm:bulletEnabled val="1"/>
        </dgm:presLayoutVars>
      </dgm:prSet>
      <dgm:spPr>
        <a:xfrm>
          <a:off x="535731" y="356147"/>
          <a:ext cx="7511240" cy="712751"/>
        </a:xfrm>
        <a:prstGeom prst="rect">
          <a:avLst/>
        </a:prstGeom>
      </dgm:spPr>
    </dgm:pt>
    <dgm:pt modelId="{A10DFB59-B9C5-4F6B-BC4B-C35999D92670}" type="pres">
      <dgm:prSet presAssocID="{CE5B5D7F-B8E6-469C-AFD4-096167E9FF98}" presName="accent_1" presStyleCnt="0"/>
      <dgm:spPr/>
    </dgm:pt>
    <dgm:pt modelId="{F7E82832-284B-428D-80BD-7FED21010130}" type="pres">
      <dgm:prSet presAssocID="{CE5B5D7F-B8E6-469C-AFD4-096167E9FF98}" presName="accentRepeatNode" presStyleLbl="solidFgAcc1" presStyleIdx="0" presStyleCnt="5"/>
      <dgm:spPr/>
    </dgm:pt>
    <dgm:pt modelId="{91D56D54-D193-496F-8934-F7BD78137ECD}" type="pres">
      <dgm:prSet presAssocID="{4570259E-1324-4646-BEF1-EC9A892E1D80}" presName="text_2" presStyleLbl="node1" presStyleIdx="1" presStyleCnt="5">
        <dgm:presLayoutVars>
          <dgm:bulletEnabled val="1"/>
        </dgm:presLayoutVars>
      </dgm:prSet>
      <dgm:spPr>
        <a:xfrm>
          <a:off x="1046468" y="1424931"/>
          <a:ext cx="7000503" cy="712751"/>
        </a:xfrm>
        <a:prstGeom prst="rect">
          <a:avLst/>
        </a:prstGeom>
      </dgm:spPr>
    </dgm:pt>
    <dgm:pt modelId="{80498CBB-3D08-4DBE-9607-8632C3203DED}" type="pres">
      <dgm:prSet presAssocID="{4570259E-1324-4646-BEF1-EC9A892E1D80}" presName="accent_2" presStyleCnt="0"/>
      <dgm:spPr/>
    </dgm:pt>
    <dgm:pt modelId="{D3104003-FEAA-46B9-AF31-05A0DB8F3A8B}" type="pres">
      <dgm:prSet presAssocID="{4570259E-1324-4646-BEF1-EC9A892E1D80}" presName="accentRepeatNode" presStyleLbl="solidFgAcc1" presStyleIdx="1" presStyleCnt="5"/>
      <dgm:spPr/>
    </dgm:pt>
    <dgm:pt modelId="{3932B0B6-1E07-458A-B0C9-510A06D6CC79}" type="pres">
      <dgm:prSet presAssocID="{0B9FE615-D8AA-4BD6-A706-3B05D789D76A}" presName="text_3" presStyleLbl="node1" presStyleIdx="2" presStyleCnt="5">
        <dgm:presLayoutVars>
          <dgm:bulletEnabled val="1"/>
        </dgm:presLayoutVars>
      </dgm:prSet>
      <dgm:spPr/>
    </dgm:pt>
    <dgm:pt modelId="{C0DAE49B-B55B-478D-B314-1AFA98676FB7}" type="pres">
      <dgm:prSet presAssocID="{0B9FE615-D8AA-4BD6-A706-3B05D789D76A}" presName="accent_3" presStyleCnt="0"/>
      <dgm:spPr/>
    </dgm:pt>
    <dgm:pt modelId="{6C1269B1-67D0-4219-A65A-88395AD53781}" type="pres">
      <dgm:prSet presAssocID="{0B9FE615-D8AA-4BD6-A706-3B05D789D76A}" presName="accentRepeatNode" presStyleLbl="solidFgAcc1" presStyleIdx="2" presStyleCnt="5"/>
      <dgm:spPr/>
    </dgm:pt>
    <dgm:pt modelId="{A4BCBBB4-1C8F-4FB7-A1B0-602AD4F12250}" type="pres">
      <dgm:prSet presAssocID="{C680D09C-027C-41A7-B444-EE0AB0FD8FD0}" presName="text_4" presStyleLbl="node1" presStyleIdx="3" presStyleCnt="5">
        <dgm:presLayoutVars>
          <dgm:bulletEnabled val="1"/>
        </dgm:presLayoutVars>
      </dgm:prSet>
      <dgm:spPr>
        <a:xfrm>
          <a:off x="1046468" y="3562500"/>
          <a:ext cx="7000503" cy="712751"/>
        </a:xfrm>
        <a:prstGeom prst="rect">
          <a:avLst/>
        </a:prstGeom>
      </dgm:spPr>
    </dgm:pt>
    <dgm:pt modelId="{4902F04F-96FB-4EAA-8C36-A77D4BD23A9A}" type="pres">
      <dgm:prSet presAssocID="{C680D09C-027C-41A7-B444-EE0AB0FD8FD0}" presName="accent_4" presStyleCnt="0"/>
      <dgm:spPr/>
    </dgm:pt>
    <dgm:pt modelId="{A31EC13B-FF4F-46D0-B12B-3EB03CA9FFCF}" type="pres">
      <dgm:prSet presAssocID="{C680D09C-027C-41A7-B444-EE0AB0FD8FD0}" presName="accentRepeatNode" presStyleLbl="solidFgAcc1" presStyleIdx="3" presStyleCnt="5"/>
      <dgm:spPr/>
    </dgm:pt>
    <dgm:pt modelId="{D6F781A4-33D3-4B31-9954-9253F842C10D}" type="pres">
      <dgm:prSet presAssocID="{9A384EA8-A408-4010-97C4-2803049DFABA}" presName="text_5" presStyleLbl="node1" presStyleIdx="4" presStyleCnt="5">
        <dgm:presLayoutVars>
          <dgm:bulletEnabled val="1"/>
        </dgm:presLayoutVars>
      </dgm:prSet>
      <dgm:spPr>
        <a:xfrm>
          <a:off x="535731" y="4631285"/>
          <a:ext cx="7511240" cy="712751"/>
        </a:xfrm>
        <a:prstGeom prst="rect">
          <a:avLst/>
        </a:prstGeom>
      </dgm:spPr>
    </dgm:pt>
    <dgm:pt modelId="{64E44A02-2E5F-4BDB-9686-65F1EA3DA2CB}" type="pres">
      <dgm:prSet presAssocID="{9A384EA8-A408-4010-97C4-2803049DFABA}" presName="accent_5" presStyleCnt="0"/>
      <dgm:spPr/>
    </dgm:pt>
    <dgm:pt modelId="{96DBDD6B-B25A-499A-9053-2275D18DA4CF}" type="pres">
      <dgm:prSet presAssocID="{9A384EA8-A408-4010-97C4-2803049DFABA}" presName="accentRepeatNode" presStyleLbl="solidFgAcc1" presStyleIdx="4" presStyleCnt="5"/>
      <dgm:spPr/>
    </dgm:pt>
  </dgm:ptLst>
  <dgm:cxnLst>
    <dgm:cxn modelId="{1F113D0D-D23C-465A-BD70-B0CD9BD39799}" srcId="{61BF3379-9E99-437F-9561-F9E03C3169D1}" destId="{4570259E-1324-4646-BEF1-EC9A892E1D80}" srcOrd="1" destOrd="0" parTransId="{C3BB8351-36C2-4C69-A07E-A67D967B4683}" sibTransId="{63A31D9F-7E51-426B-8117-4CF87B682337}"/>
    <dgm:cxn modelId="{5A026D49-9DF0-4BB9-83C6-8B8A7B7D89BF}" type="presOf" srcId="{9A384EA8-A408-4010-97C4-2803049DFABA}" destId="{D6F781A4-33D3-4B31-9954-9253F842C10D}" srcOrd="0" destOrd="0" presId="urn:microsoft.com/office/officeart/2008/layout/VerticalCurvedList#3"/>
    <dgm:cxn modelId="{8D06194A-DE5B-4226-93C8-567C98A2CD17}" srcId="{61BF3379-9E99-437F-9561-F9E03C3169D1}" destId="{0B9FE615-D8AA-4BD6-A706-3B05D789D76A}" srcOrd="2" destOrd="0" parTransId="{DD5CDCBB-18E4-46E0-B1C3-3BD1467E5B53}" sibTransId="{BEDECCCF-9F16-4602-9CF9-9E755F9895B4}"/>
    <dgm:cxn modelId="{0736DD4C-4B40-4D1C-B558-E491C15C763A}" type="presOf" srcId="{61BF3379-9E99-437F-9561-F9E03C3169D1}" destId="{7A1663F0-4FFA-40B8-90D1-A475962441BD}" srcOrd="0" destOrd="0" presId="urn:microsoft.com/office/officeart/2008/layout/VerticalCurvedList#3"/>
    <dgm:cxn modelId="{CAAE1D86-B451-40B1-A409-35083C3FEFFE}" type="presOf" srcId="{CE5B5D7F-B8E6-469C-AFD4-096167E9FF98}" destId="{E002CB9D-6D76-48D1-AB5B-B08F3BC9D262}" srcOrd="0" destOrd="0" presId="urn:microsoft.com/office/officeart/2008/layout/VerticalCurvedList#3"/>
    <dgm:cxn modelId="{10734788-4CD0-4443-9F9C-E32B9D023BD1}" srcId="{61BF3379-9E99-437F-9561-F9E03C3169D1}" destId="{C680D09C-027C-41A7-B444-EE0AB0FD8FD0}" srcOrd="3" destOrd="0" parTransId="{515DC7D9-77B1-4674-A4DD-36DA4BEDE8F7}" sibTransId="{95F25108-9B31-4C3D-A3E8-47D39A49A93A}"/>
    <dgm:cxn modelId="{551BF8A5-2A5F-47DB-A600-F257085563F4}" type="presOf" srcId="{C39D925B-0513-461C-BED1-7ECC03B70496}" destId="{B1541FB5-32F3-4E88-8AA1-6C757A7A2F57}" srcOrd="0" destOrd="0" presId="urn:microsoft.com/office/officeart/2008/layout/VerticalCurvedList#3"/>
    <dgm:cxn modelId="{A9349FAF-8510-465C-B781-E16185EE2552}" srcId="{61BF3379-9E99-437F-9561-F9E03C3169D1}" destId="{CE5B5D7F-B8E6-469C-AFD4-096167E9FF98}" srcOrd="0" destOrd="0" parTransId="{E3C4D542-D502-4BC6-9A15-0B3FEFF70F00}" sibTransId="{C39D925B-0513-461C-BED1-7ECC03B70496}"/>
    <dgm:cxn modelId="{0614D6C9-2D9E-4615-8A2D-F49E3891C3FF}" type="presOf" srcId="{4570259E-1324-4646-BEF1-EC9A892E1D80}" destId="{91D56D54-D193-496F-8934-F7BD78137ECD}" srcOrd="0" destOrd="0" presId="urn:microsoft.com/office/officeart/2008/layout/VerticalCurvedList#3"/>
    <dgm:cxn modelId="{41955BD4-0EB6-4B9E-AA68-5A2DE566EF7B}" type="presOf" srcId="{0B9FE615-D8AA-4BD6-A706-3B05D789D76A}" destId="{3932B0B6-1E07-458A-B0C9-510A06D6CC79}" srcOrd="0" destOrd="0" presId="urn:microsoft.com/office/officeart/2008/layout/VerticalCurvedList#3"/>
    <dgm:cxn modelId="{EB369AE8-5AC1-41D9-A856-665A11984DD5}" type="presOf" srcId="{C680D09C-027C-41A7-B444-EE0AB0FD8FD0}" destId="{A4BCBBB4-1C8F-4FB7-A1B0-602AD4F12250}" srcOrd="0" destOrd="0" presId="urn:microsoft.com/office/officeart/2008/layout/VerticalCurvedList#3"/>
    <dgm:cxn modelId="{3DF070FA-C7E9-4215-A94B-460E8737D13A}" srcId="{61BF3379-9E99-437F-9561-F9E03C3169D1}" destId="{9A384EA8-A408-4010-97C4-2803049DFABA}" srcOrd="4" destOrd="0" parTransId="{DC91CE2B-6392-4821-8B2E-3F2CC3AC56B6}" sibTransId="{4B272B03-C1D5-4E77-8013-AE84B7A32185}"/>
    <dgm:cxn modelId="{00D43BD9-B16F-41B9-87D0-F3361B4E2B35}" type="presParOf" srcId="{7A1663F0-4FFA-40B8-90D1-A475962441BD}" destId="{0B5CC104-6F9E-41E7-A5D5-89FA44E96DD0}" srcOrd="0" destOrd="0" presId="urn:microsoft.com/office/officeart/2008/layout/VerticalCurvedList#3"/>
    <dgm:cxn modelId="{894F1DAE-A210-42CD-8829-69F284618C75}" type="presParOf" srcId="{0B5CC104-6F9E-41E7-A5D5-89FA44E96DD0}" destId="{38762915-706C-4E56-AF6C-21700CD45BD7}" srcOrd="0" destOrd="0" presId="urn:microsoft.com/office/officeart/2008/layout/VerticalCurvedList#3"/>
    <dgm:cxn modelId="{349F85F8-ADD1-488F-B00F-7FA07045BC04}" type="presParOf" srcId="{38762915-706C-4E56-AF6C-21700CD45BD7}" destId="{8396698F-0F25-4F6F-9C54-E4B1E704B0A2}" srcOrd="0" destOrd="0" presId="urn:microsoft.com/office/officeart/2008/layout/VerticalCurvedList#3"/>
    <dgm:cxn modelId="{60F1B91B-00EC-4DF1-9749-A06EFC6ECB81}" type="presParOf" srcId="{38762915-706C-4E56-AF6C-21700CD45BD7}" destId="{B1541FB5-32F3-4E88-8AA1-6C757A7A2F57}" srcOrd="1" destOrd="0" presId="urn:microsoft.com/office/officeart/2008/layout/VerticalCurvedList#3"/>
    <dgm:cxn modelId="{AD6551D9-10FE-41B8-A19C-8506EC11FF13}" type="presParOf" srcId="{38762915-706C-4E56-AF6C-21700CD45BD7}" destId="{7E57A8BD-BDAF-4B91-A142-F54AF70B5F85}" srcOrd="2" destOrd="0" presId="urn:microsoft.com/office/officeart/2008/layout/VerticalCurvedList#3"/>
    <dgm:cxn modelId="{5134236F-F208-428B-87A7-E18B867FDA6B}" type="presParOf" srcId="{38762915-706C-4E56-AF6C-21700CD45BD7}" destId="{861E9C3B-4C04-488F-9AFE-836869F9AB03}" srcOrd="3" destOrd="0" presId="urn:microsoft.com/office/officeart/2008/layout/VerticalCurvedList#3"/>
    <dgm:cxn modelId="{6B92482F-56EF-4550-9800-21B104531819}" type="presParOf" srcId="{0B5CC104-6F9E-41E7-A5D5-89FA44E96DD0}" destId="{E002CB9D-6D76-48D1-AB5B-B08F3BC9D262}" srcOrd="1" destOrd="0" presId="urn:microsoft.com/office/officeart/2008/layout/VerticalCurvedList#3"/>
    <dgm:cxn modelId="{A890DDE8-C647-4E6D-9D36-F94DE52FA77A}" type="presParOf" srcId="{0B5CC104-6F9E-41E7-A5D5-89FA44E96DD0}" destId="{A10DFB59-B9C5-4F6B-BC4B-C35999D92670}" srcOrd="2" destOrd="0" presId="urn:microsoft.com/office/officeart/2008/layout/VerticalCurvedList#3"/>
    <dgm:cxn modelId="{E29FC5BC-C968-46B3-8D65-FB6941C30AD3}" type="presParOf" srcId="{A10DFB59-B9C5-4F6B-BC4B-C35999D92670}" destId="{F7E82832-284B-428D-80BD-7FED21010130}" srcOrd="0" destOrd="0" presId="urn:microsoft.com/office/officeart/2008/layout/VerticalCurvedList#3"/>
    <dgm:cxn modelId="{DD5BE8B3-48F8-4B04-9A4E-195CF0D2EB99}" type="presParOf" srcId="{0B5CC104-6F9E-41E7-A5D5-89FA44E96DD0}" destId="{91D56D54-D193-496F-8934-F7BD78137ECD}" srcOrd="3" destOrd="0" presId="urn:microsoft.com/office/officeart/2008/layout/VerticalCurvedList#3"/>
    <dgm:cxn modelId="{273220F3-961E-4034-BE68-D54CE81C918E}" type="presParOf" srcId="{0B5CC104-6F9E-41E7-A5D5-89FA44E96DD0}" destId="{80498CBB-3D08-4DBE-9607-8632C3203DED}" srcOrd="4" destOrd="0" presId="urn:microsoft.com/office/officeart/2008/layout/VerticalCurvedList#3"/>
    <dgm:cxn modelId="{8A7A4B32-0D25-4027-8C8E-21C5F579D8D2}" type="presParOf" srcId="{80498CBB-3D08-4DBE-9607-8632C3203DED}" destId="{D3104003-FEAA-46B9-AF31-05A0DB8F3A8B}" srcOrd="0" destOrd="0" presId="urn:microsoft.com/office/officeart/2008/layout/VerticalCurvedList#3"/>
    <dgm:cxn modelId="{F245E7E7-FB8A-4183-A3DC-36336128C85D}" type="presParOf" srcId="{0B5CC104-6F9E-41E7-A5D5-89FA44E96DD0}" destId="{3932B0B6-1E07-458A-B0C9-510A06D6CC79}" srcOrd="5" destOrd="0" presId="urn:microsoft.com/office/officeart/2008/layout/VerticalCurvedList#3"/>
    <dgm:cxn modelId="{30BC9F1C-140A-4776-84BC-9AB008B9A525}" type="presParOf" srcId="{0B5CC104-6F9E-41E7-A5D5-89FA44E96DD0}" destId="{C0DAE49B-B55B-478D-B314-1AFA98676FB7}" srcOrd="6" destOrd="0" presId="urn:microsoft.com/office/officeart/2008/layout/VerticalCurvedList#3"/>
    <dgm:cxn modelId="{ACF4C066-B5BF-44FC-A182-0C5E727FD20E}" type="presParOf" srcId="{C0DAE49B-B55B-478D-B314-1AFA98676FB7}" destId="{6C1269B1-67D0-4219-A65A-88395AD53781}" srcOrd="0" destOrd="0" presId="urn:microsoft.com/office/officeart/2008/layout/VerticalCurvedList#3"/>
    <dgm:cxn modelId="{65725E6A-658F-4D0A-B26D-E6EE878937D1}" type="presParOf" srcId="{0B5CC104-6F9E-41E7-A5D5-89FA44E96DD0}" destId="{A4BCBBB4-1C8F-4FB7-A1B0-602AD4F12250}" srcOrd="7" destOrd="0" presId="urn:microsoft.com/office/officeart/2008/layout/VerticalCurvedList#3"/>
    <dgm:cxn modelId="{B64E5C2D-E388-4CC3-B8C6-D221A8A3521F}" type="presParOf" srcId="{0B5CC104-6F9E-41E7-A5D5-89FA44E96DD0}" destId="{4902F04F-96FB-4EAA-8C36-A77D4BD23A9A}" srcOrd="8" destOrd="0" presId="urn:microsoft.com/office/officeart/2008/layout/VerticalCurvedList#3"/>
    <dgm:cxn modelId="{8B3A6521-858D-48E4-9E96-E3DC5308F772}" type="presParOf" srcId="{4902F04F-96FB-4EAA-8C36-A77D4BD23A9A}" destId="{A31EC13B-FF4F-46D0-B12B-3EB03CA9FFCF}" srcOrd="0" destOrd="0" presId="urn:microsoft.com/office/officeart/2008/layout/VerticalCurvedList#3"/>
    <dgm:cxn modelId="{9E9F95E8-DCE4-4B27-9E29-C9EFCA3442F7}" type="presParOf" srcId="{0B5CC104-6F9E-41E7-A5D5-89FA44E96DD0}" destId="{D6F781A4-33D3-4B31-9954-9253F842C10D}" srcOrd="9" destOrd="0" presId="urn:microsoft.com/office/officeart/2008/layout/VerticalCurvedList#3"/>
    <dgm:cxn modelId="{A4BD3738-65C9-45A0-B98C-DD88CDD028BD}" type="presParOf" srcId="{0B5CC104-6F9E-41E7-A5D5-89FA44E96DD0}" destId="{64E44A02-2E5F-4BDB-9686-65F1EA3DA2CB}" srcOrd="10" destOrd="0" presId="urn:microsoft.com/office/officeart/2008/layout/VerticalCurvedList#3"/>
    <dgm:cxn modelId="{C51DE2F0-F86E-406E-98EB-8A9E70E5F4AB}" type="presParOf" srcId="{64E44A02-2E5F-4BDB-9686-65F1EA3DA2CB}" destId="{96DBDD6B-B25A-499A-9053-2275D18DA4CF}" srcOrd="0" destOrd="0" presId="urn:microsoft.com/office/officeart/2008/layout/VerticalCurvedList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BF3379-9E99-437F-9561-F9E03C3169D1}" type="doc">
      <dgm:prSet loTypeId="urn:microsoft.com/office/officeart/2008/layout/VerticalCurvedList#4" loCatId="list" qsTypeId="urn:microsoft.com/office/officeart/2005/8/quickstyle/simple1#4" qsCatId="simple" csTypeId="urn:microsoft.com/office/officeart/2005/8/colors/colorful1#4" csCatId="colorful" phldr="1"/>
      <dgm:spPr/>
      <dgm:t>
        <a:bodyPr/>
        <a:lstStyle/>
        <a:p>
          <a:endParaRPr lang="zh-CN" altLang="en-US"/>
        </a:p>
      </dgm:t>
    </dgm:pt>
    <dgm:pt modelId="{CE5B5D7F-B8E6-469C-AFD4-096167E9FF98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上市背景</a:t>
          </a:r>
        </a:p>
      </dgm:t>
    </dgm:pt>
    <dgm:pt modelId="{E3C4D542-D502-4BC6-9A15-0B3FEFF70F00}" type="par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C39D925B-0513-461C-BED1-7ECC03B70496}" type="sib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4570259E-1324-4646-BEF1-EC9A892E1D80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核心卖点三句话</a:t>
          </a:r>
        </a:p>
      </dgm:t>
    </dgm:pt>
    <dgm:pt modelId="{C3BB8351-36C2-4C69-A07E-A67D967B4683}" type="par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63A31D9F-7E51-426B-8117-4CF87B682337}" type="sib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0B9FE615-D8AA-4BD6-A706-3B05D789D76A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300" kern="1200" dirty="0">
            <a:solidFill>
              <a:prstClr val="white"/>
            </a:solidFill>
            <a:latin typeface="+mn-lt"/>
            <a:ea typeface="+mn-ea"/>
            <a:cs typeface="+mn-ea"/>
            <a:sym typeface="+mn-lt"/>
          </a:endParaRPr>
        </a:p>
      </dgm:t>
    </dgm:pt>
    <dgm:pt modelId="{DD5CDCBB-18E4-46E0-B1C3-3BD1467E5B53}" type="par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BEDECCCF-9F16-4602-9CF9-9E755F9895B4}" type="sib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C680D09C-027C-41A7-B444-EE0AB0FD8FD0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产品参数</a:t>
          </a:r>
        </a:p>
      </dgm:t>
    </dgm:pt>
    <dgm:pt modelId="{515DC7D9-77B1-4674-A4DD-36DA4BEDE8F7}" type="par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5F25108-9B31-4C3D-A3E8-47D39A49A93A}" type="sib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A384EA8-A408-4010-97C4-2803049DFABA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竞品对比</a:t>
          </a:r>
        </a:p>
      </dgm:t>
    </dgm:pt>
    <dgm:pt modelId="{DC91CE2B-6392-4821-8B2E-3F2CC3AC56B6}" type="par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4B272B03-C1D5-4E77-8013-AE84B7A32185}" type="sib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7A1663F0-4FFA-40B8-90D1-A475962441BD}" type="pres">
      <dgm:prSet presAssocID="{61BF3379-9E99-437F-9561-F9E03C3169D1}" presName="Name0" presStyleCnt="0">
        <dgm:presLayoutVars>
          <dgm:chMax val="7"/>
          <dgm:chPref val="7"/>
          <dgm:dir/>
        </dgm:presLayoutVars>
      </dgm:prSet>
      <dgm:spPr/>
    </dgm:pt>
    <dgm:pt modelId="{0B5CC104-6F9E-41E7-A5D5-89FA44E96DD0}" type="pres">
      <dgm:prSet presAssocID="{61BF3379-9E99-437F-9561-F9E03C3169D1}" presName="Name1" presStyleCnt="0"/>
      <dgm:spPr/>
    </dgm:pt>
    <dgm:pt modelId="{38762915-706C-4E56-AF6C-21700CD45BD7}" type="pres">
      <dgm:prSet presAssocID="{61BF3379-9E99-437F-9561-F9E03C3169D1}" presName="cycle" presStyleCnt="0"/>
      <dgm:spPr/>
    </dgm:pt>
    <dgm:pt modelId="{8396698F-0F25-4F6F-9C54-E4B1E704B0A2}" type="pres">
      <dgm:prSet presAssocID="{61BF3379-9E99-437F-9561-F9E03C3169D1}" presName="srcNode" presStyleLbl="node1" presStyleIdx="0" presStyleCnt="5"/>
      <dgm:spPr/>
    </dgm:pt>
    <dgm:pt modelId="{B1541FB5-32F3-4E88-8AA1-6C757A7A2F57}" type="pres">
      <dgm:prSet presAssocID="{61BF3379-9E99-437F-9561-F9E03C3169D1}" presName="conn" presStyleLbl="parChTrans1D2" presStyleIdx="0" presStyleCnt="1"/>
      <dgm:spPr/>
    </dgm:pt>
    <dgm:pt modelId="{7E57A8BD-BDAF-4B91-A142-F54AF70B5F85}" type="pres">
      <dgm:prSet presAssocID="{61BF3379-9E99-437F-9561-F9E03C3169D1}" presName="extraNode" presStyleLbl="node1" presStyleIdx="0" presStyleCnt="5"/>
      <dgm:spPr/>
    </dgm:pt>
    <dgm:pt modelId="{861E9C3B-4C04-488F-9AFE-836869F9AB03}" type="pres">
      <dgm:prSet presAssocID="{61BF3379-9E99-437F-9561-F9E03C3169D1}" presName="dstNode" presStyleLbl="node1" presStyleIdx="0" presStyleCnt="5"/>
      <dgm:spPr/>
    </dgm:pt>
    <dgm:pt modelId="{E002CB9D-6D76-48D1-AB5B-B08F3BC9D262}" type="pres">
      <dgm:prSet presAssocID="{CE5B5D7F-B8E6-469C-AFD4-096167E9FF98}" presName="text_1" presStyleLbl="node1" presStyleIdx="0" presStyleCnt="5">
        <dgm:presLayoutVars>
          <dgm:bulletEnabled val="1"/>
        </dgm:presLayoutVars>
      </dgm:prSet>
      <dgm:spPr>
        <a:xfrm>
          <a:off x="535731" y="356147"/>
          <a:ext cx="7511240" cy="712751"/>
        </a:xfrm>
        <a:prstGeom prst="rect">
          <a:avLst/>
        </a:prstGeom>
      </dgm:spPr>
    </dgm:pt>
    <dgm:pt modelId="{A10DFB59-B9C5-4F6B-BC4B-C35999D92670}" type="pres">
      <dgm:prSet presAssocID="{CE5B5D7F-B8E6-469C-AFD4-096167E9FF98}" presName="accent_1" presStyleCnt="0"/>
      <dgm:spPr/>
    </dgm:pt>
    <dgm:pt modelId="{F7E82832-284B-428D-80BD-7FED21010130}" type="pres">
      <dgm:prSet presAssocID="{CE5B5D7F-B8E6-469C-AFD4-096167E9FF98}" presName="accentRepeatNode" presStyleLbl="solidFgAcc1" presStyleIdx="0" presStyleCnt="5"/>
      <dgm:spPr/>
    </dgm:pt>
    <dgm:pt modelId="{91D56D54-D193-496F-8934-F7BD78137ECD}" type="pres">
      <dgm:prSet presAssocID="{4570259E-1324-4646-BEF1-EC9A892E1D80}" presName="text_2" presStyleLbl="node1" presStyleIdx="1" presStyleCnt="5">
        <dgm:presLayoutVars>
          <dgm:bulletEnabled val="1"/>
        </dgm:presLayoutVars>
      </dgm:prSet>
      <dgm:spPr>
        <a:xfrm>
          <a:off x="1046468" y="1424931"/>
          <a:ext cx="7000503" cy="712751"/>
        </a:xfrm>
        <a:prstGeom prst="rect">
          <a:avLst/>
        </a:prstGeom>
      </dgm:spPr>
    </dgm:pt>
    <dgm:pt modelId="{80498CBB-3D08-4DBE-9607-8632C3203DED}" type="pres">
      <dgm:prSet presAssocID="{4570259E-1324-4646-BEF1-EC9A892E1D80}" presName="accent_2" presStyleCnt="0"/>
      <dgm:spPr/>
    </dgm:pt>
    <dgm:pt modelId="{D3104003-FEAA-46B9-AF31-05A0DB8F3A8B}" type="pres">
      <dgm:prSet presAssocID="{4570259E-1324-4646-BEF1-EC9A892E1D80}" presName="accentRepeatNode" presStyleLbl="solidFgAcc1" presStyleIdx="1" presStyleCnt="5"/>
      <dgm:spPr/>
    </dgm:pt>
    <dgm:pt modelId="{3932B0B6-1E07-458A-B0C9-510A06D6CC79}" type="pres">
      <dgm:prSet presAssocID="{0B9FE615-D8AA-4BD6-A706-3B05D789D76A}" presName="text_3" presStyleLbl="node1" presStyleIdx="2" presStyleCnt="5">
        <dgm:presLayoutVars>
          <dgm:bulletEnabled val="1"/>
        </dgm:presLayoutVars>
      </dgm:prSet>
      <dgm:spPr>
        <a:xfrm>
          <a:off x="1203223" y="2493716"/>
          <a:ext cx="6843748" cy="712751"/>
        </a:xfrm>
        <a:prstGeom prst="rect">
          <a:avLst/>
        </a:prstGeom>
      </dgm:spPr>
    </dgm:pt>
    <dgm:pt modelId="{C0DAE49B-B55B-478D-B314-1AFA98676FB7}" type="pres">
      <dgm:prSet presAssocID="{0B9FE615-D8AA-4BD6-A706-3B05D789D76A}" presName="accent_3" presStyleCnt="0"/>
      <dgm:spPr/>
    </dgm:pt>
    <dgm:pt modelId="{6C1269B1-67D0-4219-A65A-88395AD53781}" type="pres">
      <dgm:prSet presAssocID="{0B9FE615-D8AA-4BD6-A706-3B05D789D76A}" presName="accentRepeatNode" presStyleLbl="solidFgAcc1" presStyleIdx="2" presStyleCnt="5"/>
      <dgm:spPr/>
    </dgm:pt>
    <dgm:pt modelId="{A4BCBBB4-1C8F-4FB7-A1B0-602AD4F12250}" type="pres">
      <dgm:prSet presAssocID="{C680D09C-027C-41A7-B444-EE0AB0FD8FD0}" presName="text_4" presStyleLbl="node1" presStyleIdx="3" presStyleCnt="5">
        <dgm:presLayoutVars>
          <dgm:bulletEnabled val="1"/>
        </dgm:presLayoutVars>
      </dgm:prSet>
      <dgm:spPr/>
    </dgm:pt>
    <dgm:pt modelId="{4902F04F-96FB-4EAA-8C36-A77D4BD23A9A}" type="pres">
      <dgm:prSet presAssocID="{C680D09C-027C-41A7-B444-EE0AB0FD8FD0}" presName="accent_4" presStyleCnt="0"/>
      <dgm:spPr/>
    </dgm:pt>
    <dgm:pt modelId="{A31EC13B-FF4F-46D0-B12B-3EB03CA9FFCF}" type="pres">
      <dgm:prSet presAssocID="{C680D09C-027C-41A7-B444-EE0AB0FD8FD0}" presName="accentRepeatNode" presStyleLbl="solidFgAcc1" presStyleIdx="3" presStyleCnt="5"/>
      <dgm:spPr/>
    </dgm:pt>
    <dgm:pt modelId="{D6F781A4-33D3-4B31-9954-9253F842C10D}" type="pres">
      <dgm:prSet presAssocID="{9A384EA8-A408-4010-97C4-2803049DFABA}" presName="text_5" presStyleLbl="node1" presStyleIdx="4" presStyleCnt="5">
        <dgm:presLayoutVars>
          <dgm:bulletEnabled val="1"/>
        </dgm:presLayoutVars>
      </dgm:prSet>
      <dgm:spPr>
        <a:xfrm>
          <a:off x="535731" y="4631285"/>
          <a:ext cx="7511240" cy="712751"/>
        </a:xfrm>
        <a:prstGeom prst="rect">
          <a:avLst/>
        </a:prstGeom>
      </dgm:spPr>
    </dgm:pt>
    <dgm:pt modelId="{64E44A02-2E5F-4BDB-9686-65F1EA3DA2CB}" type="pres">
      <dgm:prSet presAssocID="{9A384EA8-A408-4010-97C4-2803049DFABA}" presName="accent_5" presStyleCnt="0"/>
      <dgm:spPr/>
    </dgm:pt>
    <dgm:pt modelId="{96DBDD6B-B25A-499A-9053-2275D18DA4CF}" type="pres">
      <dgm:prSet presAssocID="{9A384EA8-A408-4010-97C4-2803049DFABA}" presName="accentRepeatNode" presStyleLbl="solidFgAcc1" presStyleIdx="4" presStyleCnt="5"/>
      <dgm:spPr/>
    </dgm:pt>
  </dgm:ptLst>
  <dgm:cxnLst>
    <dgm:cxn modelId="{1F113D0D-D23C-465A-BD70-B0CD9BD39799}" srcId="{61BF3379-9E99-437F-9561-F9E03C3169D1}" destId="{4570259E-1324-4646-BEF1-EC9A892E1D80}" srcOrd="1" destOrd="0" parTransId="{C3BB8351-36C2-4C69-A07E-A67D967B4683}" sibTransId="{63A31D9F-7E51-426B-8117-4CF87B682337}"/>
    <dgm:cxn modelId="{5A026D49-9DF0-4BB9-83C6-8B8A7B7D89BF}" type="presOf" srcId="{9A384EA8-A408-4010-97C4-2803049DFABA}" destId="{D6F781A4-33D3-4B31-9954-9253F842C10D}" srcOrd="0" destOrd="0" presId="urn:microsoft.com/office/officeart/2008/layout/VerticalCurvedList#4"/>
    <dgm:cxn modelId="{8D06194A-DE5B-4226-93C8-567C98A2CD17}" srcId="{61BF3379-9E99-437F-9561-F9E03C3169D1}" destId="{0B9FE615-D8AA-4BD6-A706-3B05D789D76A}" srcOrd="2" destOrd="0" parTransId="{DD5CDCBB-18E4-46E0-B1C3-3BD1467E5B53}" sibTransId="{BEDECCCF-9F16-4602-9CF9-9E755F9895B4}"/>
    <dgm:cxn modelId="{0736DD4C-4B40-4D1C-B558-E491C15C763A}" type="presOf" srcId="{61BF3379-9E99-437F-9561-F9E03C3169D1}" destId="{7A1663F0-4FFA-40B8-90D1-A475962441BD}" srcOrd="0" destOrd="0" presId="urn:microsoft.com/office/officeart/2008/layout/VerticalCurvedList#4"/>
    <dgm:cxn modelId="{CAAE1D86-B451-40B1-A409-35083C3FEFFE}" type="presOf" srcId="{CE5B5D7F-B8E6-469C-AFD4-096167E9FF98}" destId="{E002CB9D-6D76-48D1-AB5B-B08F3BC9D262}" srcOrd="0" destOrd="0" presId="urn:microsoft.com/office/officeart/2008/layout/VerticalCurvedList#4"/>
    <dgm:cxn modelId="{10734788-4CD0-4443-9F9C-E32B9D023BD1}" srcId="{61BF3379-9E99-437F-9561-F9E03C3169D1}" destId="{C680D09C-027C-41A7-B444-EE0AB0FD8FD0}" srcOrd="3" destOrd="0" parTransId="{515DC7D9-77B1-4674-A4DD-36DA4BEDE8F7}" sibTransId="{95F25108-9B31-4C3D-A3E8-47D39A49A93A}"/>
    <dgm:cxn modelId="{551BF8A5-2A5F-47DB-A600-F257085563F4}" type="presOf" srcId="{C39D925B-0513-461C-BED1-7ECC03B70496}" destId="{B1541FB5-32F3-4E88-8AA1-6C757A7A2F57}" srcOrd="0" destOrd="0" presId="urn:microsoft.com/office/officeart/2008/layout/VerticalCurvedList#4"/>
    <dgm:cxn modelId="{A9349FAF-8510-465C-B781-E16185EE2552}" srcId="{61BF3379-9E99-437F-9561-F9E03C3169D1}" destId="{CE5B5D7F-B8E6-469C-AFD4-096167E9FF98}" srcOrd="0" destOrd="0" parTransId="{E3C4D542-D502-4BC6-9A15-0B3FEFF70F00}" sibTransId="{C39D925B-0513-461C-BED1-7ECC03B70496}"/>
    <dgm:cxn modelId="{0614D6C9-2D9E-4615-8A2D-F49E3891C3FF}" type="presOf" srcId="{4570259E-1324-4646-BEF1-EC9A892E1D80}" destId="{91D56D54-D193-496F-8934-F7BD78137ECD}" srcOrd="0" destOrd="0" presId="urn:microsoft.com/office/officeart/2008/layout/VerticalCurvedList#4"/>
    <dgm:cxn modelId="{41955BD4-0EB6-4B9E-AA68-5A2DE566EF7B}" type="presOf" srcId="{0B9FE615-D8AA-4BD6-A706-3B05D789D76A}" destId="{3932B0B6-1E07-458A-B0C9-510A06D6CC79}" srcOrd="0" destOrd="0" presId="urn:microsoft.com/office/officeart/2008/layout/VerticalCurvedList#4"/>
    <dgm:cxn modelId="{EB369AE8-5AC1-41D9-A856-665A11984DD5}" type="presOf" srcId="{C680D09C-027C-41A7-B444-EE0AB0FD8FD0}" destId="{A4BCBBB4-1C8F-4FB7-A1B0-602AD4F12250}" srcOrd="0" destOrd="0" presId="urn:microsoft.com/office/officeart/2008/layout/VerticalCurvedList#4"/>
    <dgm:cxn modelId="{3DF070FA-C7E9-4215-A94B-460E8737D13A}" srcId="{61BF3379-9E99-437F-9561-F9E03C3169D1}" destId="{9A384EA8-A408-4010-97C4-2803049DFABA}" srcOrd="4" destOrd="0" parTransId="{DC91CE2B-6392-4821-8B2E-3F2CC3AC56B6}" sibTransId="{4B272B03-C1D5-4E77-8013-AE84B7A32185}"/>
    <dgm:cxn modelId="{00D43BD9-B16F-41B9-87D0-F3361B4E2B35}" type="presParOf" srcId="{7A1663F0-4FFA-40B8-90D1-A475962441BD}" destId="{0B5CC104-6F9E-41E7-A5D5-89FA44E96DD0}" srcOrd="0" destOrd="0" presId="urn:microsoft.com/office/officeart/2008/layout/VerticalCurvedList#4"/>
    <dgm:cxn modelId="{894F1DAE-A210-42CD-8829-69F284618C75}" type="presParOf" srcId="{0B5CC104-6F9E-41E7-A5D5-89FA44E96DD0}" destId="{38762915-706C-4E56-AF6C-21700CD45BD7}" srcOrd="0" destOrd="0" presId="urn:microsoft.com/office/officeart/2008/layout/VerticalCurvedList#4"/>
    <dgm:cxn modelId="{349F85F8-ADD1-488F-B00F-7FA07045BC04}" type="presParOf" srcId="{38762915-706C-4E56-AF6C-21700CD45BD7}" destId="{8396698F-0F25-4F6F-9C54-E4B1E704B0A2}" srcOrd="0" destOrd="0" presId="urn:microsoft.com/office/officeart/2008/layout/VerticalCurvedList#4"/>
    <dgm:cxn modelId="{60F1B91B-00EC-4DF1-9749-A06EFC6ECB81}" type="presParOf" srcId="{38762915-706C-4E56-AF6C-21700CD45BD7}" destId="{B1541FB5-32F3-4E88-8AA1-6C757A7A2F57}" srcOrd="1" destOrd="0" presId="urn:microsoft.com/office/officeart/2008/layout/VerticalCurvedList#4"/>
    <dgm:cxn modelId="{AD6551D9-10FE-41B8-A19C-8506EC11FF13}" type="presParOf" srcId="{38762915-706C-4E56-AF6C-21700CD45BD7}" destId="{7E57A8BD-BDAF-4B91-A142-F54AF70B5F85}" srcOrd="2" destOrd="0" presId="urn:microsoft.com/office/officeart/2008/layout/VerticalCurvedList#4"/>
    <dgm:cxn modelId="{5134236F-F208-428B-87A7-E18B867FDA6B}" type="presParOf" srcId="{38762915-706C-4E56-AF6C-21700CD45BD7}" destId="{861E9C3B-4C04-488F-9AFE-836869F9AB03}" srcOrd="3" destOrd="0" presId="urn:microsoft.com/office/officeart/2008/layout/VerticalCurvedList#4"/>
    <dgm:cxn modelId="{6B92482F-56EF-4550-9800-21B104531819}" type="presParOf" srcId="{0B5CC104-6F9E-41E7-A5D5-89FA44E96DD0}" destId="{E002CB9D-6D76-48D1-AB5B-B08F3BC9D262}" srcOrd="1" destOrd="0" presId="urn:microsoft.com/office/officeart/2008/layout/VerticalCurvedList#4"/>
    <dgm:cxn modelId="{A890DDE8-C647-4E6D-9D36-F94DE52FA77A}" type="presParOf" srcId="{0B5CC104-6F9E-41E7-A5D5-89FA44E96DD0}" destId="{A10DFB59-B9C5-4F6B-BC4B-C35999D92670}" srcOrd="2" destOrd="0" presId="urn:microsoft.com/office/officeart/2008/layout/VerticalCurvedList#4"/>
    <dgm:cxn modelId="{E29FC5BC-C968-46B3-8D65-FB6941C30AD3}" type="presParOf" srcId="{A10DFB59-B9C5-4F6B-BC4B-C35999D92670}" destId="{F7E82832-284B-428D-80BD-7FED21010130}" srcOrd="0" destOrd="0" presId="urn:microsoft.com/office/officeart/2008/layout/VerticalCurvedList#4"/>
    <dgm:cxn modelId="{DD5BE8B3-48F8-4B04-9A4E-195CF0D2EB99}" type="presParOf" srcId="{0B5CC104-6F9E-41E7-A5D5-89FA44E96DD0}" destId="{91D56D54-D193-496F-8934-F7BD78137ECD}" srcOrd="3" destOrd="0" presId="urn:microsoft.com/office/officeart/2008/layout/VerticalCurvedList#4"/>
    <dgm:cxn modelId="{273220F3-961E-4034-BE68-D54CE81C918E}" type="presParOf" srcId="{0B5CC104-6F9E-41E7-A5D5-89FA44E96DD0}" destId="{80498CBB-3D08-4DBE-9607-8632C3203DED}" srcOrd="4" destOrd="0" presId="urn:microsoft.com/office/officeart/2008/layout/VerticalCurvedList#4"/>
    <dgm:cxn modelId="{8A7A4B32-0D25-4027-8C8E-21C5F579D8D2}" type="presParOf" srcId="{80498CBB-3D08-4DBE-9607-8632C3203DED}" destId="{D3104003-FEAA-46B9-AF31-05A0DB8F3A8B}" srcOrd="0" destOrd="0" presId="urn:microsoft.com/office/officeart/2008/layout/VerticalCurvedList#4"/>
    <dgm:cxn modelId="{F245E7E7-FB8A-4183-A3DC-36336128C85D}" type="presParOf" srcId="{0B5CC104-6F9E-41E7-A5D5-89FA44E96DD0}" destId="{3932B0B6-1E07-458A-B0C9-510A06D6CC79}" srcOrd="5" destOrd="0" presId="urn:microsoft.com/office/officeart/2008/layout/VerticalCurvedList#4"/>
    <dgm:cxn modelId="{30BC9F1C-140A-4776-84BC-9AB008B9A525}" type="presParOf" srcId="{0B5CC104-6F9E-41E7-A5D5-89FA44E96DD0}" destId="{C0DAE49B-B55B-478D-B314-1AFA98676FB7}" srcOrd="6" destOrd="0" presId="urn:microsoft.com/office/officeart/2008/layout/VerticalCurvedList#4"/>
    <dgm:cxn modelId="{ACF4C066-B5BF-44FC-A182-0C5E727FD20E}" type="presParOf" srcId="{C0DAE49B-B55B-478D-B314-1AFA98676FB7}" destId="{6C1269B1-67D0-4219-A65A-88395AD53781}" srcOrd="0" destOrd="0" presId="urn:microsoft.com/office/officeart/2008/layout/VerticalCurvedList#4"/>
    <dgm:cxn modelId="{65725E6A-658F-4D0A-B26D-E6EE878937D1}" type="presParOf" srcId="{0B5CC104-6F9E-41E7-A5D5-89FA44E96DD0}" destId="{A4BCBBB4-1C8F-4FB7-A1B0-602AD4F12250}" srcOrd="7" destOrd="0" presId="urn:microsoft.com/office/officeart/2008/layout/VerticalCurvedList#4"/>
    <dgm:cxn modelId="{B64E5C2D-E388-4CC3-B8C6-D221A8A3521F}" type="presParOf" srcId="{0B5CC104-6F9E-41E7-A5D5-89FA44E96DD0}" destId="{4902F04F-96FB-4EAA-8C36-A77D4BD23A9A}" srcOrd="8" destOrd="0" presId="urn:microsoft.com/office/officeart/2008/layout/VerticalCurvedList#4"/>
    <dgm:cxn modelId="{8B3A6521-858D-48E4-9E96-E3DC5308F772}" type="presParOf" srcId="{4902F04F-96FB-4EAA-8C36-A77D4BD23A9A}" destId="{A31EC13B-FF4F-46D0-B12B-3EB03CA9FFCF}" srcOrd="0" destOrd="0" presId="urn:microsoft.com/office/officeart/2008/layout/VerticalCurvedList#4"/>
    <dgm:cxn modelId="{9E9F95E8-DCE4-4B27-9E29-C9EFCA3442F7}" type="presParOf" srcId="{0B5CC104-6F9E-41E7-A5D5-89FA44E96DD0}" destId="{D6F781A4-33D3-4B31-9954-9253F842C10D}" srcOrd="9" destOrd="0" presId="urn:microsoft.com/office/officeart/2008/layout/VerticalCurvedList#4"/>
    <dgm:cxn modelId="{A4BD3738-65C9-45A0-B98C-DD88CDD028BD}" type="presParOf" srcId="{0B5CC104-6F9E-41E7-A5D5-89FA44E96DD0}" destId="{64E44A02-2E5F-4BDB-9686-65F1EA3DA2CB}" srcOrd="10" destOrd="0" presId="urn:microsoft.com/office/officeart/2008/layout/VerticalCurvedList#4"/>
    <dgm:cxn modelId="{C51DE2F0-F86E-406E-98EB-8A9E70E5F4AB}" type="presParOf" srcId="{64E44A02-2E5F-4BDB-9686-65F1EA3DA2CB}" destId="{96DBDD6B-B25A-499A-9053-2275D18DA4CF}" srcOrd="0" destOrd="0" presId="urn:microsoft.com/office/officeart/2008/layout/VerticalCurvedList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BF3379-9E99-437F-9561-F9E03C3169D1}" type="doc">
      <dgm:prSet loTypeId="urn:microsoft.com/office/officeart/2008/layout/VerticalCurvedList#5" loCatId="list" qsTypeId="urn:microsoft.com/office/officeart/2005/8/quickstyle/simple1#5" qsCatId="simple" csTypeId="urn:microsoft.com/office/officeart/2005/8/colors/colorful1#5" csCatId="colorful" phldr="1"/>
      <dgm:spPr/>
      <dgm:t>
        <a:bodyPr/>
        <a:lstStyle/>
        <a:p>
          <a:endParaRPr lang="zh-CN" altLang="en-US"/>
        </a:p>
      </dgm:t>
    </dgm:pt>
    <dgm:pt modelId="{CE5B5D7F-B8E6-469C-AFD4-096167E9FF98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上市背景</a:t>
          </a:r>
        </a:p>
      </dgm:t>
    </dgm:pt>
    <dgm:pt modelId="{E3C4D542-D502-4BC6-9A15-0B3FEFF70F00}" type="par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C39D925B-0513-461C-BED1-7ECC03B70496}" type="sibTrans" cxnId="{A9349FAF-8510-465C-B781-E16185EE2552}">
      <dgm:prSet/>
      <dgm:spPr/>
      <dgm:t>
        <a:bodyPr/>
        <a:lstStyle/>
        <a:p>
          <a:endParaRPr lang="zh-CN" altLang="en-US"/>
        </a:p>
      </dgm:t>
    </dgm:pt>
    <dgm:pt modelId="{4570259E-1324-4646-BEF1-EC9A892E1D80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核心卖点三句话</a:t>
          </a:r>
        </a:p>
      </dgm:t>
    </dgm:pt>
    <dgm:pt modelId="{C3BB8351-36C2-4C69-A07E-A67D967B4683}" type="par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63A31D9F-7E51-426B-8117-4CF87B682337}" type="sibTrans" cxnId="{1F113D0D-D23C-465A-BD70-B0CD9BD39799}">
      <dgm:prSet/>
      <dgm:spPr/>
      <dgm:t>
        <a:bodyPr/>
        <a:lstStyle/>
        <a:p>
          <a:endParaRPr lang="zh-CN" altLang="en-US"/>
        </a:p>
      </dgm:t>
    </dgm:pt>
    <dgm:pt modelId="{0B9FE615-D8AA-4BD6-A706-3B05D789D76A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300" kern="1200" dirty="0">
            <a:solidFill>
              <a:prstClr val="white"/>
            </a:solidFill>
            <a:latin typeface="+mn-lt"/>
            <a:ea typeface="+mn-ea"/>
            <a:cs typeface="+mn-ea"/>
            <a:sym typeface="+mn-lt"/>
          </a:endParaRPr>
        </a:p>
      </dgm:t>
    </dgm:pt>
    <dgm:pt modelId="{DD5CDCBB-18E4-46E0-B1C3-3BD1467E5B53}" type="par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BEDECCCF-9F16-4602-9CF9-9E755F9895B4}" type="sibTrans" cxnId="{8D06194A-DE5B-4226-93C8-567C98A2CD17}">
      <dgm:prSet/>
      <dgm:spPr/>
      <dgm:t>
        <a:bodyPr/>
        <a:lstStyle/>
        <a:p>
          <a:endParaRPr lang="zh-CN" altLang="en-US"/>
        </a:p>
      </dgm:t>
    </dgm:pt>
    <dgm:pt modelId="{C680D09C-027C-41A7-B444-EE0AB0FD8FD0}">
      <dgm:prSet phldrT="[文本]" custT="1"/>
      <dgm:spPr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76342" tIns="58420" rIns="58420" bIns="58420" numCol="1" spcCol="1270" anchor="ctr" anchorCtr="0"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产品参数</a:t>
          </a:r>
        </a:p>
      </dgm:t>
    </dgm:pt>
    <dgm:pt modelId="{515DC7D9-77B1-4674-A4DD-36DA4BEDE8F7}" type="par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5F25108-9B31-4C3D-A3E8-47D39A49A93A}" type="sibTrans" cxnId="{10734788-4CD0-4443-9F9C-E32B9D023BD1}">
      <dgm:prSet/>
      <dgm:spPr/>
      <dgm:t>
        <a:bodyPr/>
        <a:lstStyle/>
        <a:p>
          <a:endParaRPr lang="zh-CN" altLang="en-US"/>
        </a:p>
      </dgm:t>
    </dgm:pt>
    <dgm:pt modelId="{9A384EA8-A408-4010-97C4-2803049DFABA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竞品对比</a:t>
          </a:r>
        </a:p>
      </dgm:t>
    </dgm:pt>
    <dgm:pt modelId="{DC91CE2B-6392-4821-8B2E-3F2CC3AC56B6}" type="par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4B272B03-C1D5-4E77-8013-AE84B7A32185}" type="sibTrans" cxnId="{3DF070FA-C7E9-4215-A94B-460E8737D13A}">
      <dgm:prSet/>
      <dgm:spPr/>
      <dgm:t>
        <a:bodyPr/>
        <a:lstStyle/>
        <a:p>
          <a:endParaRPr lang="zh-CN" altLang="en-US"/>
        </a:p>
      </dgm:t>
    </dgm:pt>
    <dgm:pt modelId="{7A1663F0-4FFA-40B8-90D1-A475962441BD}" type="pres">
      <dgm:prSet presAssocID="{61BF3379-9E99-437F-9561-F9E03C3169D1}" presName="Name0" presStyleCnt="0">
        <dgm:presLayoutVars>
          <dgm:chMax val="7"/>
          <dgm:chPref val="7"/>
          <dgm:dir/>
        </dgm:presLayoutVars>
      </dgm:prSet>
      <dgm:spPr/>
    </dgm:pt>
    <dgm:pt modelId="{0B5CC104-6F9E-41E7-A5D5-89FA44E96DD0}" type="pres">
      <dgm:prSet presAssocID="{61BF3379-9E99-437F-9561-F9E03C3169D1}" presName="Name1" presStyleCnt="0"/>
      <dgm:spPr/>
    </dgm:pt>
    <dgm:pt modelId="{38762915-706C-4E56-AF6C-21700CD45BD7}" type="pres">
      <dgm:prSet presAssocID="{61BF3379-9E99-437F-9561-F9E03C3169D1}" presName="cycle" presStyleCnt="0"/>
      <dgm:spPr/>
    </dgm:pt>
    <dgm:pt modelId="{8396698F-0F25-4F6F-9C54-E4B1E704B0A2}" type="pres">
      <dgm:prSet presAssocID="{61BF3379-9E99-437F-9561-F9E03C3169D1}" presName="srcNode" presStyleLbl="node1" presStyleIdx="0" presStyleCnt="5"/>
      <dgm:spPr/>
    </dgm:pt>
    <dgm:pt modelId="{B1541FB5-32F3-4E88-8AA1-6C757A7A2F57}" type="pres">
      <dgm:prSet presAssocID="{61BF3379-9E99-437F-9561-F9E03C3169D1}" presName="conn" presStyleLbl="parChTrans1D2" presStyleIdx="0" presStyleCnt="1"/>
      <dgm:spPr/>
    </dgm:pt>
    <dgm:pt modelId="{7E57A8BD-BDAF-4B91-A142-F54AF70B5F85}" type="pres">
      <dgm:prSet presAssocID="{61BF3379-9E99-437F-9561-F9E03C3169D1}" presName="extraNode" presStyleLbl="node1" presStyleIdx="0" presStyleCnt="5"/>
      <dgm:spPr/>
    </dgm:pt>
    <dgm:pt modelId="{861E9C3B-4C04-488F-9AFE-836869F9AB03}" type="pres">
      <dgm:prSet presAssocID="{61BF3379-9E99-437F-9561-F9E03C3169D1}" presName="dstNode" presStyleLbl="node1" presStyleIdx="0" presStyleCnt="5"/>
      <dgm:spPr/>
    </dgm:pt>
    <dgm:pt modelId="{E002CB9D-6D76-48D1-AB5B-B08F3BC9D262}" type="pres">
      <dgm:prSet presAssocID="{CE5B5D7F-B8E6-469C-AFD4-096167E9FF98}" presName="text_1" presStyleLbl="node1" presStyleIdx="0" presStyleCnt="5">
        <dgm:presLayoutVars>
          <dgm:bulletEnabled val="1"/>
        </dgm:presLayoutVars>
      </dgm:prSet>
      <dgm:spPr>
        <a:xfrm>
          <a:off x="535731" y="356147"/>
          <a:ext cx="7511240" cy="712751"/>
        </a:xfrm>
        <a:prstGeom prst="rect">
          <a:avLst/>
        </a:prstGeom>
      </dgm:spPr>
    </dgm:pt>
    <dgm:pt modelId="{A10DFB59-B9C5-4F6B-BC4B-C35999D92670}" type="pres">
      <dgm:prSet presAssocID="{CE5B5D7F-B8E6-469C-AFD4-096167E9FF98}" presName="accent_1" presStyleCnt="0"/>
      <dgm:spPr/>
    </dgm:pt>
    <dgm:pt modelId="{F7E82832-284B-428D-80BD-7FED21010130}" type="pres">
      <dgm:prSet presAssocID="{CE5B5D7F-B8E6-469C-AFD4-096167E9FF98}" presName="accentRepeatNode" presStyleLbl="solidFgAcc1" presStyleIdx="0" presStyleCnt="5"/>
      <dgm:spPr/>
    </dgm:pt>
    <dgm:pt modelId="{91D56D54-D193-496F-8934-F7BD78137ECD}" type="pres">
      <dgm:prSet presAssocID="{4570259E-1324-4646-BEF1-EC9A892E1D80}" presName="text_2" presStyleLbl="node1" presStyleIdx="1" presStyleCnt="5">
        <dgm:presLayoutVars>
          <dgm:bulletEnabled val="1"/>
        </dgm:presLayoutVars>
      </dgm:prSet>
      <dgm:spPr>
        <a:xfrm>
          <a:off x="1046468" y="1424931"/>
          <a:ext cx="7000503" cy="712751"/>
        </a:xfrm>
        <a:prstGeom prst="rect">
          <a:avLst/>
        </a:prstGeom>
      </dgm:spPr>
    </dgm:pt>
    <dgm:pt modelId="{80498CBB-3D08-4DBE-9607-8632C3203DED}" type="pres">
      <dgm:prSet presAssocID="{4570259E-1324-4646-BEF1-EC9A892E1D80}" presName="accent_2" presStyleCnt="0"/>
      <dgm:spPr/>
    </dgm:pt>
    <dgm:pt modelId="{D3104003-FEAA-46B9-AF31-05A0DB8F3A8B}" type="pres">
      <dgm:prSet presAssocID="{4570259E-1324-4646-BEF1-EC9A892E1D80}" presName="accentRepeatNode" presStyleLbl="solidFgAcc1" presStyleIdx="1" presStyleCnt="5"/>
      <dgm:spPr/>
    </dgm:pt>
    <dgm:pt modelId="{3932B0B6-1E07-458A-B0C9-510A06D6CC79}" type="pres">
      <dgm:prSet presAssocID="{0B9FE615-D8AA-4BD6-A706-3B05D789D76A}" presName="text_3" presStyleLbl="node1" presStyleIdx="2" presStyleCnt="5">
        <dgm:presLayoutVars>
          <dgm:bulletEnabled val="1"/>
        </dgm:presLayoutVars>
      </dgm:prSet>
      <dgm:spPr>
        <a:xfrm>
          <a:off x="1203223" y="2493716"/>
          <a:ext cx="6843748" cy="712751"/>
        </a:xfrm>
        <a:prstGeom prst="rect">
          <a:avLst/>
        </a:prstGeom>
      </dgm:spPr>
    </dgm:pt>
    <dgm:pt modelId="{C0DAE49B-B55B-478D-B314-1AFA98676FB7}" type="pres">
      <dgm:prSet presAssocID="{0B9FE615-D8AA-4BD6-A706-3B05D789D76A}" presName="accent_3" presStyleCnt="0"/>
      <dgm:spPr/>
    </dgm:pt>
    <dgm:pt modelId="{6C1269B1-67D0-4219-A65A-88395AD53781}" type="pres">
      <dgm:prSet presAssocID="{0B9FE615-D8AA-4BD6-A706-3B05D789D76A}" presName="accentRepeatNode" presStyleLbl="solidFgAcc1" presStyleIdx="2" presStyleCnt="5"/>
      <dgm:spPr/>
    </dgm:pt>
    <dgm:pt modelId="{A4BCBBB4-1C8F-4FB7-A1B0-602AD4F12250}" type="pres">
      <dgm:prSet presAssocID="{C680D09C-027C-41A7-B444-EE0AB0FD8FD0}" presName="text_4" presStyleLbl="node1" presStyleIdx="3" presStyleCnt="5">
        <dgm:presLayoutVars>
          <dgm:bulletEnabled val="1"/>
        </dgm:presLayoutVars>
      </dgm:prSet>
      <dgm:spPr>
        <a:xfrm>
          <a:off x="1046468" y="3562500"/>
          <a:ext cx="7000503" cy="712751"/>
        </a:xfrm>
        <a:prstGeom prst="rect">
          <a:avLst/>
        </a:prstGeom>
      </dgm:spPr>
    </dgm:pt>
    <dgm:pt modelId="{4902F04F-96FB-4EAA-8C36-A77D4BD23A9A}" type="pres">
      <dgm:prSet presAssocID="{C680D09C-027C-41A7-B444-EE0AB0FD8FD0}" presName="accent_4" presStyleCnt="0"/>
      <dgm:spPr/>
    </dgm:pt>
    <dgm:pt modelId="{A31EC13B-FF4F-46D0-B12B-3EB03CA9FFCF}" type="pres">
      <dgm:prSet presAssocID="{C680D09C-027C-41A7-B444-EE0AB0FD8FD0}" presName="accentRepeatNode" presStyleLbl="solidFgAcc1" presStyleIdx="3" presStyleCnt="5"/>
      <dgm:spPr/>
    </dgm:pt>
    <dgm:pt modelId="{D6F781A4-33D3-4B31-9954-9253F842C10D}" type="pres">
      <dgm:prSet presAssocID="{9A384EA8-A408-4010-97C4-2803049DFABA}" presName="text_5" presStyleLbl="node1" presStyleIdx="4" presStyleCnt="5">
        <dgm:presLayoutVars>
          <dgm:bulletEnabled val="1"/>
        </dgm:presLayoutVars>
      </dgm:prSet>
      <dgm:spPr/>
    </dgm:pt>
    <dgm:pt modelId="{64E44A02-2E5F-4BDB-9686-65F1EA3DA2CB}" type="pres">
      <dgm:prSet presAssocID="{9A384EA8-A408-4010-97C4-2803049DFABA}" presName="accent_5" presStyleCnt="0"/>
      <dgm:spPr/>
    </dgm:pt>
    <dgm:pt modelId="{96DBDD6B-B25A-499A-9053-2275D18DA4CF}" type="pres">
      <dgm:prSet presAssocID="{9A384EA8-A408-4010-97C4-2803049DFABA}" presName="accentRepeatNode" presStyleLbl="solidFgAcc1" presStyleIdx="4" presStyleCnt="5"/>
      <dgm:spPr/>
    </dgm:pt>
  </dgm:ptLst>
  <dgm:cxnLst>
    <dgm:cxn modelId="{1F113D0D-D23C-465A-BD70-B0CD9BD39799}" srcId="{61BF3379-9E99-437F-9561-F9E03C3169D1}" destId="{4570259E-1324-4646-BEF1-EC9A892E1D80}" srcOrd="1" destOrd="0" parTransId="{C3BB8351-36C2-4C69-A07E-A67D967B4683}" sibTransId="{63A31D9F-7E51-426B-8117-4CF87B682337}"/>
    <dgm:cxn modelId="{5A026D49-9DF0-4BB9-83C6-8B8A7B7D89BF}" type="presOf" srcId="{9A384EA8-A408-4010-97C4-2803049DFABA}" destId="{D6F781A4-33D3-4B31-9954-9253F842C10D}" srcOrd="0" destOrd="0" presId="urn:microsoft.com/office/officeart/2008/layout/VerticalCurvedList#5"/>
    <dgm:cxn modelId="{8D06194A-DE5B-4226-93C8-567C98A2CD17}" srcId="{61BF3379-9E99-437F-9561-F9E03C3169D1}" destId="{0B9FE615-D8AA-4BD6-A706-3B05D789D76A}" srcOrd="2" destOrd="0" parTransId="{DD5CDCBB-18E4-46E0-B1C3-3BD1467E5B53}" sibTransId="{BEDECCCF-9F16-4602-9CF9-9E755F9895B4}"/>
    <dgm:cxn modelId="{0736DD4C-4B40-4D1C-B558-E491C15C763A}" type="presOf" srcId="{61BF3379-9E99-437F-9561-F9E03C3169D1}" destId="{7A1663F0-4FFA-40B8-90D1-A475962441BD}" srcOrd="0" destOrd="0" presId="urn:microsoft.com/office/officeart/2008/layout/VerticalCurvedList#5"/>
    <dgm:cxn modelId="{CAAE1D86-B451-40B1-A409-35083C3FEFFE}" type="presOf" srcId="{CE5B5D7F-B8E6-469C-AFD4-096167E9FF98}" destId="{E002CB9D-6D76-48D1-AB5B-B08F3BC9D262}" srcOrd="0" destOrd="0" presId="urn:microsoft.com/office/officeart/2008/layout/VerticalCurvedList#5"/>
    <dgm:cxn modelId="{10734788-4CD0-4443-9F9C-E32B9D023BD1}" srcId="{61BF3379-9E99-437F-9561-F9E03C3169D1}" destId="{C680D09C-027C-41A7-B444-EE0AB0FD8FD0}" srcOrd="3" destOrd="0" parTransId="{515DC7D9-77B1-4674-A4DD-36DA4BEDE8F7}" sibTransId="{95F25108-9B31-4C3D-A3E8-47D39A49A93A}"/>
    <dgm:cxn modelId="{551BF8A5-2A5F-47DB-A600-F257085563F4}" type="presOf" srcId="{C39D925B-0513-461C-BED1-7ECC03B70496}" destId="{B1541FB5-32F3-4E88-8AA1-6C757A7A2F57}" srcOrd="0" destOrd="0" presId="urn:microsoft.com/office/officeart/2008/layout/VerticalCurvedList#5"/>
    <dgm:cxn modelId="{A9349FAF-8510-465C-B781-E16185EE2552}" srcId="{61BF3379-9E99-437F-9561-F9E03C3169D1}" destId="{CE5B5D7F-B8E6-469C-AFD4-096167E9FF98}" srcOrd="0" destOrd="0" parTransId="{E3C4D542-D502-4BC6-9A15-0B3FEFF70F00}" sibTransId="{C39D925B-0513-461C-BED1-7ECC03B70496}"/>
    <dgm:cxn modelId="{0614D6C9-2D9E-4615-8A2D-F49E3891C3FF}" type="presOf" srcId="{4570259E-1324-4646-BEF1-EC9A892E1D80}" destId="{91D56D54-D193-496F-8934-F7BD78137ECD}" srcOrd="0" destOrd="0" presId="urn:microsoft.com/office/officeart/2008/layout/VerticalCurvedList#5"/>
    <dgm:cxn modelId="{41955BD4-0EB6-4B9E-AA68-5A2DE566EF7B}" type="presOf" srcId="{0B9FE615-D8AA-4BD6-A706-3B05D789D76A}" destId="{3932B0B6-1E07-458A-B0C9-510A06D6CC79}" srcOrd="0" destOrd="0" presId="urn:microsoft.com/office/officeart/2008/layout/VerticalCurvedList#5"/>
    <dgm:cxn modelId="{EB369AE8-5AC1-41D9-A856-665A11984DD5}" type="presOf" srcId="{C680D09C-027C-41A7-B444-EE0AB0FD8FD0}" destId="{A4BCBBB4-1C8F-4FB7-A1B0-602AD4F12250}" srcOrd="0" destOrd="0" presId="urn:microsoft.com/office/officeart/2008/layout/VerticalCurvedList#5"/>
    <dgm:cxn modelId="{3DF070FA-C7E9-4215-A94B-460E8737D13A}" srcId="{61BF3379-9E99-437F-9561-F9E03C3169D1}" destId="{9A384EA8-A408-4010-97C4-2803049DFABA}" srcOrd="4" destOrd="0" parTransId="{DC91CE2B-6392-4821-8B2E-3F2CC3AC56B6}" sibTransId="{4B272B03-C1D5-4E77-8013-AE84B7A32185}"/>
    <dgm:cxn modelId="{00D43BD9-B16F-41B9-87D0-F3361B4E2B35}" type="presParOf" srcId="{7A1663F0-4FFA-40B8-90D1-A475962441BD}" destId="{0B5CC104-6F9E-41E7-A5D5-89FA44E96DD0}" srcOrd="0" destOrd="0" presId="urn:microsoft.com/office/officeart/2008/layout/VerticalCurvedList#5"/>
    <dgm:cxn modelId="{894F1DAE-A210-42CD-8829-69F284618C75}" type="presParOf" srcId="{0B5CC104-6F9E-41E7-A5D5-89FA44E96DD0}" destId="{38762915-706C-4E56-AF6C-21700CD45BD7}" srcOrd="0" destOrd="0" presId="urn:microsoft.com/office/officeart/2008/layout/VerticalCurvedList#5"/>
    <dgm:cxn modelId="{349F85F8-ADD1-488F-B00F-7FA07045BC04}" type="presParOf" srcId="{38762915-706C-4E56-AF6C-21700CD45BD7}" destId="{8396698F-0F25-4F6F-9C54-E4B1E704B0A2}" srcOrd="0" destOrd="0" presId="urn:microsoft.com/office/officeart/2008/layout/VerticalCurvedList#5"/>
    <dgm:cxn modelId="{60F1B91B-00EC-4DF1-9749-A06EFC6ECB81}" type="presParOf" srcId="{38762915-706C-4E56-AF6C-21700CD45BD7}" destId="{B1541FB5-32F3-4E88-8AA1-6C757A7A2F57}" srcOrd="1" destOrd="0" presId="urn:microsoft.com/office/officeart/2008/layout/VerticalCurvedList#5"/>
    <dgm:cxn modelId="{AD6551D9-10FE-41B8-A19C-8506EC11FF13}" type="presParOf" srcId="{38762915-706C-4E56-AF6C-21700CD45BD7}" destId="{7E57A8BD-BDAF-4B91-A142-F54AF70B5F85}" srcOrd="2" destOrd="0" presId="urn:microsoft.com/office/officeart/2008/layout/VerticalCurvedList#5"/>
    <dgm:cxn modelId="{5134236F-F208-428B-87A7-E18B867FDA6B}" type="presParOf" srcId="{38762915-706C-4E56-AF6C-21700CD45BD7}" destId="{861E9C3B-4C04-488F-9AFE-836869F9AB03}" srcOrd="3" destOrd="0" presId="urn:microsoft.com/office/officeart/2008/layout/VerticalCurvedList#5"/>
    <dgm:cxn modelId="{6B92482F-56EF-4550-9800-21B104531819}" type="presParOf" srcId="{0B5CC104-6F9E-41E7-A5D5-89FA44E96DD0}" destId="{E002CB9D-6D76-48D1-AB5B-B08F3BC9D262}" srcOrd="1" destOrd="0" presId="urn:microsoft.com/office/officeart/2008/layout/VerticalCurvedList#5"/>
    <dgm:cxn modelId="{A890DDE8-C647-4E6D-9D36-F94DE52FA77A}" type="presParOf" srcId="{0B5CC104-6F9E-41E7-A5D5-89FA44E96DD0}" destId="{A10DFB59-B9C5-4F6B-BC4B-C35999D92670}" srcOrd="2" destOrd="0" presId="urn:microsoft.com/office/officeart/2008/layout/VerticalCurvedList#5"/>
    <dgm:cxn modelId="{E29FC5BC-C968-46B3-8D65-FB6941C30AD3}" type="presParOf" srcId="{A10DFB59-B9C5-4F6B-BC4B-C35999D92670}" destId="{F7E82832-284B-428D-80BD-7FED21010130}" srcOrd="0" destOrd="0" presId="urn:microsoft.com/office/officeart/2008/layout/VerticalCurvedList#5"/>
    <dgm:cxn modelId="{DD5BE8B3-48F8-4B04-9A4E-195CF0D2EB99}" type="presParOf" srcId="{0B5CC104-6F9E-41E7-A5D5-89FA44E96DD0}" destId="{91D56D54-D193-496F-8934-F7BD78137ECD}" srcOrd="3" destOrd="0" presId="urn:microsoft.com/office/officeart/2008/layout/VerticalCurvedList#5"/>
    <dgm:cxn modelId="{273220F3-961E-4034-BE68-D54CE81C918E}" type="presParOf" srcId="{0B5CC104-6F9E-41E7-A5D5-89FA44E96DD0}" destId="{80498CBB-3D08-4DBE-9607-8632C3203DED}" srcOrd="4" destOrd="0" presId="urn:microsoft.com/office/officeart/2008/layout/VerticalCurvedList#5"/>
    <dgm:cxn modelId="{8A7A4B32-0D25-4027-8C8E-21C5F579D8D2}" type="presParOf" srcId="{80498CBB-3D08-4DBE-9607-8632C3203DED}" destId="{D3104003-FEAA-46B9-AF31-05A0DB8F3A8B}" srcOrd="0" destOrd="0" presId="urn:microsoft.com/office/officeart/2008/layout/VerticalCurvedList#5"/>
    <dgm:cxn modelId="{F245E7E7-FB8A-4183-A3DC-36336128C85D}" type="presParOf" srcId="{0B5CC104-6F9E-41E7-A5D5-89FA44E96DD0}" destId="{3932B0B6-1E07-458A-B0C9-510A06D6CC79}" srcOrd="5" destOrd="0" presId="urn:microsoft.com/office/officeart/2008/layout/VerticalCurvedList#5"/>
    <dgm:cxn modelId="{30BC9F1C-140A-4776-84BC-9AB008B9A525}" type="presParOf" srcId="{0B5CC104-6F9E-41E7-A5D5-89FA44E96DD0}" destId="{C0DAE49B-B55B-478D-B314-1AFA98676FB7}" srcOrd="6" destOrd="0" presId="urn:microsoft.com/office/officeart/2008/layout/VerticalCurvedList#5"/>
    <dgm:cxn modelId="{ACF4C066-B5BF-44FC-A182-0C5E727FD20E}" type="presParOf" srcId="{C0DAE49B-B55B-478D-B314-1AFA98676FB7}" destId="{6C1269B1-67D0-4219-A65A-88395AD53781}" srcOrd="0" destOrd="0" presId="urn:microsoft.com/office/officeart/2008/layout/VerticalCurvedList#5"/>
    <dgm:cxn modelId="{65725E6A-658F-4D0A-B26D-E6EE878937D1}" type="presParOf" srcId="{0B5CC104-6F9E-41E7-A5D5-89FA44E96DD0}" destId="{A4BCBBB4-1C8F-4FB7-A1B0-602AD4F12250}" srcOrd="7" destOrd="0" presId="urn:microsoft.com/office/officeart/2008/layout/VerticalCurvedList#5"/>
    <dgm:cxn modelId="{B64E5C2D-E388-4CC3-B8C6-D221A8A3521F}" type="presParOf" srcId="{0B5CC104-6F9E-41E7-A5D5-89FA44E96DD0}" destId="{4902F04F-96FB-4EAA-8C36-A77D4BD23A9A}" srcOrd="8" destOrd="0" presId="urn:microsoft.com/office/officeart/2008/layout/VerticalCurvedList#5"/>
    <dgm:cxn modelId="{8B3A6521-858D-48E4-9E96-E3DC5308F772}" type="presParOf" srcId="{4902F04F-96FB-4EAA-8C36-A77D4BD23A9A}" destId="{A31EC13B-FF4F-46D0-B12B-3EB03CA9FFCF}" srcOrd="0" destOrd="0" presId="urn:microsoft.com/office/officeart/2008/layout/VerticalCurvedList#5"/>
    <dgm:cxn modelId="{9E9F95E8-DCE4-4B27-9E29-C9EFCA3442F7}" type="presParOf" srcId="{0B5CC104-6F9E-41E7-A5D5-89FA44E96DD0}" destId="{D6F781A4-33D3-4B31-9954-9253F842C10D}" srcOrd="9" destOrd="0" presId="urn:microsoft.com/office/officeart/2008/layout/VerticalCurvedList#5"/>
    <dgm:cxn modelId="{A4BD3738-65C9-45A0-B98C-DD88CDD028BD}" type="presParOf" srcId="{0B5CC104-6F9E-41E7-A5D5-89FA44E96DD0}" destId="{64E44A02-2E5F-4BDB-9686-65F1EA3DA2CB}" srcOrd="10" destOrd="0" presId="urn:microsoft.com/office/officeart/2008/layout/VerticalCurvedList#5"/>
    <dgm:cxn modelId="{C51DE2F0-F86E-406E-98EB-8A9E70E5F4AB}" type="presParOf" srcId="{64E44A02-2E5F-4BDB-9686-65F1EA3DA2CB}" destId="{96DBDD6B-B25A-499A-9053-2275D18DA4CF}" srcOrd="0" destOrd="0" presId="urn:microsoft.com/office/officeart/2008/layout/VerticalCurvedList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541FB5-32F3-4E88-8AA1-6C757A7A2F57}">
      <dsp:nvSpPr>
        <dsp:cNvPr id="0" name=""/>
        <dsp:cNvSpPr/>
      </dsp:nvSpPr>
      <dsp:spPr>
        <a:xfrm>
          <a:off x="-6445484" y="-985831"/>
          <a:ext cx="7671847" cy="7671847"/>
        </a:xfrm>
        <a:prstGeom prst="blockArc">
          <a:avLst>
            <a:gd name="adj1" fmla="val 18900000"/>
            <a:gd name="adj2" fmla="val 2700000"/>
            <a:gd name="adj3" fmla="val 282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2CB9D-6D76-48D1-AB5B-B08F3BC9D262}">
      <dsp:nvSpPr>
        <dsp:cNvPr id="0" name=""/>
        <dsp:cNvSpPr/>
      </dsp:nvSpPr>
      <dsp:spPr>
        <a:xfrm>
          <a:off x="535731" y="356147"/>
          <a:ext cx="7511240" cy="7127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+mn-lt"/>
              <a:ea typeface="+mn-ea"/>
              <a:cs typeface="+mn-ea"/>
              <a:sym typeface="+mn-lt"/>
            </a:rPr>
            <a:t>设计理念</a:t>
          </a:r>
        </a:p>
      </dsp:txBody>
      <dsp:txXfrm>
        <a:off x="535731" y="356147"/>
        <a:ext cx="7511240" cy="712751"/>
      </dsp:txXfrm>
    </dsp:sp>
    <dsp:sp modelId="{F7E82832-284B-428D-80BD-7FED21010130}">
      <dsp:nvSpPr>
        <dsp:cNvPr id="0" name=""/>
        <dsp:cNvSpPr/>
      </dsp:nvSpPr>
      <dsp:spPr>
        <a:xfrm>
          <a:off x="90262" y="267053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56D54-D193-496F-8934-F7BD78137ECD}">
      <dsp:nvSpPr>
        <dsp:cNvPr id="0" name=""/>
        <dsp:cNvSpPr/>
      </dsp:nvSpPr>
      <dsp:spPr>
        <a:xfrm>
          <a:off x="1046468" y="1424931"/>
          <a:ext cx="7000503" cy="7127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+mn-lt"/>
              <a:ea typeface="+mn-ea"/>
              <a:cs typeface="+mn-ea"/>
              <a:sym typeface="+mn-lt"/>
            </a:rPr>
            <a:t>核心卖点三句话</a:t>
          </a:r>
        </a:p>
      </dsp:txBody>
      <dsp:txXfrm>
        <a:off x="1046468" y="1424931"/>
        <a:ext cx="7000503" cy="712751"/>
      </dsp:txXfrm>
    </dsp:sp>
    <dsp:sp modelId="{D3104003-FEAA-46B9-AF31-05A0DB8F3A8B}">
      <dsp:nvSpPr>
        <dsp:cNvPr id="0" name=""/>
        <dsp:cNvSpPr/>
      </dsp:nvSpPr>
      <dsp:spPr>
        <a:xfrm>
          <a:off x="600998" y="1335838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2B0B6-1E07-458A-B0C9-510A06D6CC79}">
      <dsp:nvSpPr>
        <dsp:cNvPr id="0" name=""/>
        <dsp:cNvSpPr/>
      </dsp:nvSpPr>
      <dsp:spPr>
        <a:xfrm>
          <a:off x="1203223" y="2493716"/>
          <a:ext cx="6843748" cy="71275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1203223" y="2493716"/>
        <a:ext cx="6843748" cy="712751"/>
      </dsp:txXfrm>
    </dsp:sp>
    <dsp:sp modelId="{6C1269B1-67D0-4219-A65A-88395AD53781}">
      <dsp:nvSpPr>
        <dsp:cNvPr id="0" name=""/>
        <dsp:cNvSpPr/>
      </dsp:nvSpPr>
      <dsp:spPr>
        <a:xfrm>
          <a:off x="757753" y="2404622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CBBB4-1C8F-4FB7-A1B0-602AD4F12250}">
      <dsp:nvSpPr>
        <dsp:cNvPr id="0" name=""/>
        <dsp:cNvSpPr/>
      </dsp:nvSpPr>
      <dsp:spPr>
        <a:xfrm>
          <a:off x="1046468" y="3562500"/>
          <a:ext cx="7000503" cy="71275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+mn-lt"/>
              <a:ea typeface="+mn-ea"/>
              <a:cs typeface="+mn-ea"/>
              <a:sym typeface="+mn-lt"/>
            </a:rPr>
            <a:t>产品参数</a:t>
          </a:r>
        </a:p>
      </dsp:txBody>
      <dsp:txXfrm>
        <a:off x="1046468" y="3562500"/>
        <a:ext cx="7000503" cy="712751"/>
      </dsp:txXfrm>
    </dsp:sp>
    <dsp:sp modelId="{A31EC13B-FF4F-46D0-B12B-3EB03CA9FFCF}">
      <dsp:nvSpPr>
        <dsp:cNvPr id="0" name=""/>
        <dsp:cNvSpPr/>
      </dsp:nvSpPr>
      <dsp:spPr>
        <a:xfrm>
          <a:off x="600998" y="3473407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781A4-33D3-4B31-9954-9253F842C10D}">
      <dsp:nvSpPr>
        <dsp:cNvPr id="0" name=""/>
        <dsp:cNvSpPr/>
      </dsp:nvSpPr>
      <dsp:spPr>
        <a:xfrm>
          <a:off x="535731" y="4631285"/>
          <a:ext cx="7511240" cy="7127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+mn-lt"/>
              <a:ea typeface="+mn-ea"/>
              <a:cs typeface="+mn-ea"/>
              <a:sym typeface="+mn-lt"/>
            </a:rPr>
            <a:t>竞品对比</a:t>
          </a:r>
        </a:p>
      </dsp:txBody>
      <dsp:txXfrm>
        <a:off x="535731" y="4631285"/>
        <a:ext cx="7511240" cy="712751"/>
      </dsp:txXfrm>
    </dsp:sp>
    <dsp:sp modelId="{96DBDD6B-B25A-499A-9053-2275D18DA4CF}">
      <dsp:nvSpPr>
        <dsp:cNvPr id="0" name=""/>
        <dsp:cNvSpPr/>
      </dsp:nvSpPr>
      <dsp:spPr>
        <a:xfrm>
          <a:off x="90262" y="4542191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541FB5-32F3-4E88-8AA1-6C757A7A2F57}">
      <dsp:nvSpPr>
        <dsp:cNvPr id="0" name=""/>
        <dsp:cNvSpPr/>
      </dsp:nvSpPr>
      <dsp:spPr>
        <a:xfrm>
          <a:off x="-6445484" y="-985831"/>
          <a:ext cx="7671847" cy="7671847"/>
        </a:xfrm>
        <a:prstGeom prst="blockArc">
          <a:avLst>
            <a:gd name="adj1" fmla="val 18900000"/>
            <a:gd name="adj2" fmla="val 2700000"/>
            <a:gd name="adj3" fmla="val 282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2CB9D-6D76-48D1-AB5B-B08F3BC9D262}">
      <dsp:nvSpPr>
        <dsp:cNvPr id="0" name=""/>
        <dsp:cNvSpPr/>
      </dsp:nvSpPr>
      <dsp:spPr>
        <a:xfrm>
          <a:off x="535731" y="356147"/>
          <a:ext cx="7511240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上市背景</a:t>
          </a:r>
        </a:p>
      </dsp:txBody>
      <dsp:txXfrm>
        <a:off x="535731" y="356147"/>
        <a:ext cx="7511240" cy="712751"/>
      </dsp:txXfrm>
    </dsp:sp>
    <dsp:sp modelId="{F7E82832-284B-428D-80BD-7FED21010130}">
      <dsp:nvSpPr>
        <dsp:cNvPr id="0" name=""/>
        <dsp:cNvSpPr/>
      </dsp:nvSpPr>
      <dsp:spPr>
        <a:xfrm>
          <a:off x="90262" y="267053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56D54-D193-496F-8934-F7BD78137ECD}">
      <dsp:nvSpPr>
        <dsp:cNvPr id="0" name=""/>
        <dsp:cNvSpPr/>
      </dsp:nvSpPr>
      <dsp:spPr>
        <a:xfrm>
          <a:off x="1046468" y="1424931"/>
          <a:ext cx="7000503" cy="712751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+mn-lt"/>
              <a:ea typeface="+mn-ea"/>
              <a:cs typeface="+mn-ea"/>
              <a:sym typeface="+mn-lt"/>
            </a:rPr>
            <a:t>核心卖点三句话</a:t>
          </a:r>
        </a:p>
      </dsp:txBody>
      <dsp:txXfrm>
        <a:off x="1046468" y="1424931"/>
        <a:ext cx="7000503" cy="712751"/>
      </dsp:txXfrm>
    </dsp:sp>
    <dsp:sp modelId="{D3104003-FEAA-46B9-AF31-05A0DB8F3A8B}">
      <dsp:nvSpPr>
        <dsp:cNvPr id="0" name=""/>
        <dsp:cNvSpPr/>
      </dsp:nvSpPr>
      <dsp:spPr>
        <a:xfrm>
          <a:off x="600998" y="1335838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2B0B6-1E07-458A-B0C9-510A06D6CC79}">
      <dsp:nvSpPr>
        <dsp:cNvPr id="0" name=""/>
        <dsp:cNvSpPr/>
      </dsp:nvSpPr>
      <dsp:spPr>
        <a:xfrm>
          <a:off x="1203223" y="2493716"/>
          <a:ext cx="6843748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300" kern="1200" dirty="0">
            <a:solidFill>
              <a:prstClr val="white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1203223" y="2493716"/>
        <a:ext cx="6843748" cy="712751"/>
      </dsp:txXfrm>
    </dsp:sp>
    <dsp:sp modelId="{6C1269B1-67D0-4219-A65A-88395AD53781}">
      <dsp:nvSpPr>
        <dsp:cNvPr id="0" name=""/>
        <dsp:cNvSpPr/>
      </dsp:nvSpPr>
      <dsp:spPr>
        <a:xfrm>
          <a:off x="757753" y="2404622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CBBB4-1C8F-4FB7-A1B0-602AD4F12250}">
      <dsp:nvSpPr>
        <dsp:cNvPr id="0" name=""/>
        <dsp:cNvSpPr/>
      </dsp:nvSpPr>
      <dsp:spPr>
        <a:xfrm>
          <a:off x="1046468" y="3562500"/>
          <a:ext cx="7000503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产品参数</a:t>
          </a:r>
        </a:p>
      </dsp:txBody>
      <dsp:txXfrm>
        <a:off x="1046468" y="3562500"/>
        <a:ext cx="7000503" cy="712751"/>
      </dsp:txXfrm>
    </dsp:sp>
    <dsp:sp modelId="{A31EC13B-FF4F-46D0-B12B-3EB03CA9FFCF}">
      <dsp:nvSpPr>
        <dsp:cNvPr id="0" name=""/>
        <dsp:cNvSpPr/>
      </dsp:nvSpPr>
      <dsp:spPr>
        <a:xfrm>
          <a:off x="600998" y="3473407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781A4-33D3-4B31-9954-9253F842C10D}">
      <dsp:nvSpPr>
        <dsp:cNvPr id="0" name=""/>
        <dsp:cNvSpPr/>
      </dsp:nvSpPr>
      <dsp:spPr>
        <a:xfrm>
          <a:off x="535731" y="4631285"/>
          <a:ext cx="7511240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竞品对比</a:t>
          </a:r>
        </a:p>
      </dsp:txBody>
      <dsp:txXfrm>
        <a:off x="535731" y="4631285"/>
        <a:ext cx="7511240" cy="712751"/>
      </dsp:txXfrm>
    </dsp:sp>
    <dsp:sp modelId="{96DBDD6B-B25A-499A-9053-2275D18DA4CF}">
      <dsp:nvSpPr>
        <dsp:cNvPr id="0" name=""/>
        <dsp:cNvSpPr/>
      </dsp:nvSpPr>
      <dsp:spPr>
        <a:xfrm>
          <a:off x="90262" y="4542191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541FB5-32F3-4E88-8AA1-6C757A7A2F57}">
      <dsp:nvSpPr>
        <dsp:cNvPr id="0" name=""/>
        <dsp:cNvSpPr/>
      </dsp:nvSpPr>
      <dsp:spPr>
        <a:xfrm>
          <a:off x="-6445484" y="-985831"/>
          <a:ext cx="7671847" cy="7671847"/>
        </a:xfrm>
        <a:prstGeom prst="blockArc">
          <a:avLst>
            <a:gd name="adj1" fmla="val 18900000"/>
            <a:gd name="adj2" fmla="val 2700000"/>
            <a:gd name="adj3" fmla="val 282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2CB9D-6D76-48D1-AB5B-B08F3BC9D262}">
      <dsp:nvSpPr>
        <dsp:cNvPr id="0" name=""/>
        <dsp:cNvSpPr/>
      </dsp:nvSpPr>
      <dsp:spPr>
        <a:xfrm>
          <a:off x="535731" y="356147"/>
          <a:ext cx="7511240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上市背景</a:t>
          </a:r>
        </a:p>
      </dsp:txBody>
      <dsp:txXfrm>
        <a:off x="535731" y="356147"/>
        <a:ext cx="7511240" cy="712751"/>
      </dsp:txXfrm>
    </dsp:sp>
    <dsp:sp modelId="{F7E82832-284B-428D-80BD-7FED21010130}">
      <dsp:nvSpPr>
        <dsp:cNvPr id="0" name=""/>
        <dsp:cNvSpPr/>
      </dsp:nvSpPr>
      <dsp:spPr>
        <a:xfrm>
          <a:off x="90262" y="267053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56D54-D193-496F-8934-F7BD78137ECD}">
      <dsp:nvSpPr>
        <dsp:cNvPr id="0" name=""/>
        <dsp:cNvSpPr/>
      </dsp:nvSpPr>
      <dsp:spPr>
        <a:xfrm>
          <a:off x="1046468" y="1424931"/>
          <a:ext cx="7000503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核心卖点三句话</a:t>
          </a:r>
        </a:p>
      </dsp:txBody>
      <dsp:txXfrm>
        <a:off x="1046468" y="1424931"/>
        <a:ext cx="7000503" cy="712751"/>
      </dsp:txXfrm>
    </dsp:sp>
    <dsp:sp modelId="{D3104003-FEAA-46B9-AF31-05A0DB8F3A8B}">
      <dsp:nvSpPr>
        <dsp:cNvPr id="0" name=""/>
        <dsp:cNvSpPr/>
      </dsp:nvSpPr>
      <dsp:spPr>
        <a:xfrm>
          <a:off x="600998" y="1335838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2B0B6-1E07-458A-B0C9-510A06D6CC79}">
      <dsp:nvSpPr>
        <dsp:cNvPr id="0" name=""/>
        <dsp:cNvSpPr/>
      </dsp:nvSpPr>
      <dsp:spPr>
        <a:xfrm>
          <a:off x="1203223" y="2493716"/>
          <a:ext cx="6843748" cy="71275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1203223" y="2493716"/>
        <a:ext cx="6843748" cy="712751"/>
      </dsp:txXfrm>
    </dsp:sp>
    <dsp:sp modelId="{6C1269B1-67D0-4219-A65A-88395AD53781}">
      <dsp:nvSpPr>
        <dsp:cNvPr id="0" name=""/>
        <dsp:cNvSpPr/>
      </dsp:nvSpPr>
      <dsp:spPr>
        <a:xfrm>
          <a:off x="757753" y="2404622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CBBB4-1C8F-4FB7-A1B0-602AD4F12250}">
      <dsp:nvSpPr>
        <dsp:cNvPr id="0" name=""/>
        <dsp:cNvSpPr/>
      </dsp:nvSpPr>
      <dsp:spPr>
        <a:xfrm>
          <a:off x="1046468" y="3562500"/>
          <a:ext cx="7000503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产品参数</a:t>
          </a:r>
        </a:p>
      </dsp:txBody>
      <dsp:txXfrm>
        <a:off x="1046468" y="3562500"/>
        <a:ext cx="7000503" cy="712751"/>
      </dsp:txXfrm>
    </dsp:sp>
    <dsp:sp modelId="{A31EC13B-FF4F-46D0-B12B-3EB03CA9FFCF}">
      <dsp:nvSpPr>
        <dsp:cNvPr id="0" name=""/>
        <dsp:cNvSpPr/>
      </dsp:nvSpPr>
      <dsp:spPr>
        <a:xfrm>
          <a:off x="600998" y="3473407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781A4-33D3-4B31-9954-9253F842C10D}">
      <dsp:nvSpPr>
        <dsp:cNvPr id="0" name=""/>
        <dsp:cNvSpPr/>
      </dsp:nvSpPr>
      <dsp:spPr>
        <a:xfrm>
          <a:off x="535731" y="4631285"/>
          <a:ext cx="7511240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竞品对比</a:t>
          </a:r>
        </a:p>
      </dsp:txBody>
      <dsp:txXfrm>
        <a:off x="535731" y="4631285"/>
        <a:ext cx="7511240" cy="712751"/>
      </dsp:txXfrm>
    </dsp:sp>
    <dsp:sp modelId="{96DBDD6B-B25A-499A-9053-2275D18DA4CF}">
      <dsp:nvSpPr>
        <dsp:cNvPr id="0" name=""/>
        <dsp:cNvSpPr/>
      </dsp:nvSpPr>
      <dsp:spPr>
        <a:xfrm>
          <a:off x="90262" y="4542191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541FB5-32F3-4E88-8AA1-6C757A7A2F57}">
      <dsp:nvSpPr>
        <dsp:cNvPr id="0" name=""/>
        <dsp:cNvSpPr/>
      </dsp:nvSpPr>
      <dsp:spPr>
        <a:xfrm>
          <a:off x="-6445484" y="-985831"/>
          <a:ext cx="7671847" cy="7671847"/>
        </a:xfrm>
        <a:prstGeom prst="blockArc">
          <a:avLst>
            <a:gd name="adj1" fmla="val 18900000"/>
            <a:gd name="adj2" fmla="val 2700000"/>
            <a:gd name="adj3" fmla="val 282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2CB9D-6D76-48D1-AB5B-B08F3BC9D262}">
      <dsp:nvSpPr>
        <dsp:cNvPr id="0" name=""/>
        <dsp:cNvSpPr/>
      </dsp:nvSpPr>
      <dsp:spPr>
        <a:xfrm>
          <a:off x="535731" y="356147"/>
          <a:ext cx="7511240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上市背景</a:t>
          </a:r>
        </a:p>
      </dsp:txBody>
      <dsp:txXfrm>
        <a:off x="535731" y="356147"/>
        <a:ext cx="7511240" cy="712751"/>
      </dsp:txXfrm>
    </dsp:sp>
    <dsp:sp modelId="{F7E82832-284B-428D-80BD-7FED21010130}">
      <dsp:nvSpPr>
        <dsp:cNvPr id="0" name=""/>
        <dsp:cNvSpPr/>
      </dsp:nvSpPr>
      <dsp:spPr>
        <a:xfrm>
          <a:off x="90262" y="267053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56D54-D193-496F-8934-F7BD78137ECD}">
      <dsp:nvSpPr>
        <dsp:cNvPr id="0" name=""/>
        <dsp:cNvSpPr/>
      </dsp:nvSpPr>
      <dsp:spPr>
        <a:xfrm>
          <a:off x="1046468" y="1424931"/>
          <a:ext cx="7000503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核心卖点三句话</a:t>
          </a:r>
        </a:p>
      </dsp:txBody>
      <dsp:txXfrm>
        <a:off x="1046468" y="1424931"/>
        <a:ext cx="7000503" cy="712751"/>
      </dsp:txXfrm>
    </dsp:sp>
    <dsp:sp modelId="{D3104003-FEAA-46B9-AF31-05A0DB8F3A8B}">
      <dsp:nvSpPr>
        <dsp:cNvPr id="0" name=""/>
        <dsp:cNvSpPr/>
      </dsp:nvSpPr>
      <dsp:spPr>
        <a:xfrm>
          <a:off x="600998" y="1335838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2B0B6-1E07-458A-B0C9-510A06D6CC79}">
      <dsp:nvSpPr>
        <dsp:cNvPr id="0" name=""/>
        <dsp:cNvSpPr/>
      </dsp:nvSpPr>
      <dsp:spPr>
        <a:xfrm>
          <a:off x="1203223" y="2493716"/>
          <a:ext cx="6843748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300" kern="1200" dirty="0">
            <a:solidFill>
              <a:prstClr val="white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1203223" y="2493716"/>
        <a:ext cx="6843748" cy="712751"/>
      </dsp:txXfrm>
    </dsp:sp>
    <dsp:sp modelId="{6C1269B1-67D0-4219-A65A-88395AD53781}">
      <dsp:nvSpPr>
        <dsp:cNvPr id="0" name=""/>
        <dsp:cNvSpPr/>
      </dsp:nvSpPr>
      <dsp:spPr>
        <a:xfrm>
          <a:off x="757753" y="2404622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CBBB4-1C8F-4FB7-A1B0-602AD4F12250}">
      <dsp:nvSpPr>
        <dsp:cNvPr id="0" name=""/>
        <dsp:cNvSpPr/>
      </dsp:nvSpPr>
      <dsp:spPr>
        <a:xfrm>
          <a:off x="1046468" y="3562500"/>
          <a:ext cx="7000503" cy="71275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+mn-lt"/>
              <a:ea typeface="+mn-ea"/>
              <a:cs typeface="+mn-ea"/>
              <a:sym typeface="+mn-lt"/>
            </a:rPr>
            <a:t>产品参数</a:t>
          </a:r>
        </a:p>
      </dsp:txBody>
      <dsp:txXfrm>
        <a:off x="1046468" y="3562500"/>
        <a:ext cx="7000503" cy="712751"/>
      </dsp:txXfrm>
    </dsp:sp>
    <dsp:sp modelId="{A31EC13B-FF4F-46D0-B12B-3EB03CA9FFCF}">
      <dsp:nvSpPr>
        <dsp:cNvPr id="0" name=""/>
        <dsp:cNvSpPr/>
      </dsp:nvSpPr>
      <dsp:spPr>
        <a:xfrm>
          <a:off x="600998" y="3473407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781A4-33D3-4B31-9954-9253F842C10D}">
      <dsp:nvSpPr>
        <dsp:cNvPr id="0" name=""/>
        <dsp:cNvSpPr/>
      </dsp:nvSpPr>
      <dsp:spPr>
        <a:xfrm>
          <a:off x="535731" y="4631285"/>
          <a:ext cx="7511240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竞品对比</a:t>
          </a:r>
        </a:p>
      </dsp:txBody>
      <dsp:txXfrm>
        <a:off x="535731" y="4631285"/>
        <a:ext cx="7511240" cy="712751"/>
      </dsp:txXfrm>
    </dsp:sp>
    <dsp:sp modelId="{96DBDD6B-B25A-499A-9053-2275D18DA4CF}">
      <dsp:nvSpPr>
        <dsp:cNvPr id="0" name=""/>
        <dsp:cNvSpPr/>
      </dsp:nvSpPr>
      <dsp:spPr>
        <a:xfrm>
          <a:off x="90262" y="4542191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541FB5-32F3-4E88-8AA1-6C757A7A2F57}">
      <dsp:nvSpPr>
        <dsp:cNvPr id="0" name=""/>
        <dsp:cNvSpPr/>
      </dsp:nvSpPr>
      <dsp:spPr>
        <a:xfrm>
          <a:off x="-6445484" y="-985831"/>
          <a:ext cx="7671847" cy="7671847"/>
        </a:xfrm>
        <a:prstGeom prst="blockArc">
          <a:avLst>
            <a:gd name="adj1" fmla="val 18900000"/>
            <a:gd name="adj2" fmla="val 2700000"/>
            <a:gd name="adj3" fmla="val 282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2CB9D-6D76-48D1-AB5B-B08F3BC9D262}">
      <dsp:nvSpPr>
        <dsp:cNvPr id="0" name=""/>
        <dsp:cNvSpPr/>
      </dsp:nvSpPr>
      <dsp:spPr>
        <a:xfrm>
          <a:off x="535731" y="356147"/>
          <a:ext cx="7511240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上市背景</a:t>
          </a:r>
        </a:p>
      </dsp:txBody>
      <dsp:txXfrm>
        <a:off x="535731" y="356147"/>
        <a:ext cx="7511240" cy="712751"/>
      </dsp:txXfrm>
    </dsp:sp>
    <dsp:sp modelId="{F7E82832-284B-428D-80BD-7FED21010130}">
      <dsp:nvSpPr>
        <dsp:cNvPr id="0" name=""/>
        <dsp:cNvSpPr/>
      </dsp:nvSpPr>
      <dsp:spPr>
        <a:xfrm>
          <a:off x="90262" y="267053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56D54-D193-496F-8934-F7BD78137ECD}">
      <dsp:nvSpPr>
        <dsp:cNvPr id="0" name=""/>
        <dsp:cNvSpPr/>
      </dsp:nvSpPr>
      <dsp:spPr>
        <a:xfrm>
          <a:off x="1046468" y="1424931"/>
          <a:ext cx="7000503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核心卖点三句话</a:t>
          </a:r>
        </a:p>
      </dsp:txBody>
      <dsp:txXfrm>
        <a:off x="1046468" y="1424931"/>
        <a:ext cx="7000503" cy="712751"/>
      </dsp:txXfrm>
    </dsp:sp>
    <dsp:sp modelId="{D3104003-FEAA-46B9-AF31-05A0DB8F3A8B}">
      <dsp:nvSpPr>
        <dsp:cNvPr id="0" name=""/>
        <dsp:cNvSpPr/>
      </dsp:nvSpPr>
      <dsp:spPr>
        <a:xfrm>
          <a:off x="600998" y="1335838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2B0B6-1E07-458A-B0C9-510A06D6CC79}">
      <dsp:nvSpPr>
        <dsp:cNvPr id="0" name=""/>
        <dsp:cNvSpPr/>
      </dsp:nvSpPr>
      <dsp:spPr>
        <a:xfrm>
          <a:off x="1203223" y="2493716"/>
          <a:ext cx="6843748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FABE</a:t>
          </a:r>
          <a:endParaRPr lang="zh-CN" altLang="en-US" sz="2300" kern="1200" dirty="0">
            <a:solidFill>
              <a:prstClr val="white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1203223" y="2493716"/>
        <a:ext cx="6843748" cy="712751"/>
      </dsp:txXfrm>
    </dsp:sp>
    <dsp:sp modelId="{6C1269B1-67D0-4219-A65A-88395AD53781}">
      <dsp:nvSpPr>
        <dsp:cNvPr id="0" name=""/>
        <dsp:cNvSpPr/>
      </dsp:nvSpPr>
      <dsp:spPr>
        <a:xfrm>
          <a:off x="757753" y="2404622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CBBB4-1C8F-4FB7-A1B0-602AD4F12250}">
      <dsp:nvSpPr>
        <dsp:cNvPr id="0" name=""/>
        <dsp:cNvSpPr/>
      </dsp:nvSpPr>
      <dsp:spPr>
        <a:xfrm>
          <a:off x="1046468" y="3562500"/>
          <a:ext cx="7000503" cy="712751"/>
        </a:xfrm>
        <a:prstGeom prst="rect">
          <a:avLst/>
        </a:prstGeom>
        <a:solidFill>
          <a:prstClr val="white">
            <a:lumMod val="9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34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rPr>
            <a:t>产品参数</a:t>
          </a:r>
        </a:p>
      </dsp:txBody>
      <dsp:txXfrm>
        <a:off x="1046468" y="3562500"/>
        <a:ext cx="7000503" cy="712751"/>
      </dsp:txXfrm>
    </dsp:sp>
    <dsp:sp modelId="{A31EC13B-FF4F-46D0-B12B-3EB03CA9FFCF}">
      <dsp:nvSpPr>
        <dsp:cNvPr id="0" name=""/>
        <dsp:cNvSpPr/>
      </dsp:nvSpPr>
      <dsp:spPr>
        <a:xfrm>
          <a:off x="600998" y="3473407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781A4-33D3-4B31-9954-9253F842C10D}">
      <dsp:nvSpPr>
        <dsp:cNvPr id="0" name=""/>
        <dsp:cNvSpPr/>
      </dsp:nvSpPr>
      <dsp:spPr>
        <a:xfrm>
          <a:off x="535731" y="4631285"/>
          <a:ext cx="7511240" cy="7127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74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+mn-lt"/>
              <a:ea typeface="+mn-ea"/>
              <a:cs typeface="+mn-ea"/>
              <a:sym typeface="+mn-lt"/>
            </a:rPr>
            <a:t>竞品对比</a:t>
          </a:r>
        </a:p>
      </dsp:txBody>
      <dsp:txXfrm>
        <a:off x="535731" y="4631285"/>
        <a:ext cx="7511240" cy="712751"/>
      </dsp:txXfrm>
    </dsp:sp>
    <dsp:sp modelId="{96DBDD6B-B25A-499A-9053-2275D18DA4CF}">
      <dsp:nvSpPr>
        <dsp:cNvPr id="0" name=""/>
        <dsp:cNvSpPr/>
      </dsp:nvSpPr>
      <dsp:spPr>
        <a:xfrm>
          <a:off x="90262" y="4542191"/>
          <a:ext cx="890938" cy="8909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#2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#3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#4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#5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D4484-00AE-4A89-A56A-1F3F4E6AD2E7}" type="datetimeFigureOut">
              <a:rPr lang="en-US" smtClean="0"/>
              <a:t>7/19/2020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B5260-6B02-43F1-8733-AE49755B67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D4DE8-A922-4B1E-BC2A-E5A2A021B048}" type="datetimeFigureOut">
              <a:rPr lang="en-US" smtClean="0"/>
              <a:t>7/19/2020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6CC90-A44C-4E13-BEC7-0F8CA1F95A1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1pPr>
    <a:lvl2pPr marL="521970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2pPr>
    <a:lvl3pPr marL="1043305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3pPr>
    <a:lvl4pPr marL="1565275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4pPr>
    <a:lvl5pPr marL="2086610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5pPr>
    <a:lvl6pPr marL="2608580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6pPr>
    <a:lvl7pPr marL="3130550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7pPr>
    <a:lvl8pPr marL="3651885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8pPr>
    <a:lvl9pPr marL="4173855" algn="l" defTabSz="1043305" rtl="0" eaLnBrk="1" latinLnBrk="0" hangingPunct="1">
      <a:defRPr sz="137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CC90-A44C-4E13-BEC7-0F8CA1F95A1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34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CC90-A44C-4E13-BEC7-0F8CA1F95A1E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CC90-A44C-4E13-BEC7-0F8CA1F95A1E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CC90-A44C-4E13-BEC7-0F8CA1F95A1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63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CC90-A44C-4E13-BEC7-0F8CA1F95A1E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CC90-A44C-4E13-BEC7-0F8CA1F95A1E}" type="slidenum">
              <a:rPr lang="en-US" smtClean="0"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CC90-A44C-4E13-BEC7-0F8CA1F95A1E}" type="slidenum">
              <a:rPr lang="en-US" smtClean="0"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CC90-A44C-4E13-BEC7-0F8CA1F95A1E}" type="slidenum">
              <a:rPr lang="en-US" smtClean="0"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06139"/>
            <a:ext cx="9144000" cy="3245724"/>
          </a:xfrm>
        </p:spPr>
        <p:txBody>
          <a:bodyPr anchor="ctr"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714325"/>
            <a:ext cx="9144000" cy="45375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3765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4730" indent="0" algn="ctr">
              <a:buNone/>
              <a:defRPr sz="1600"/>
            </a:lvl6pPr>
            <a:lvl7pPr marL="2741930" indent="0" algn="ctr">
              <a:buNone/>
              <a:defRPr sz="1600"/>
            </a:lvl7pPr>
            <a:lvl8pPr marL="3198495" indent="0" algn="ctr">
              <a:buNone/>
              <a:defRPr sz="1600"/>
            </a:lvl8pPr>
            <a:lvl9pPr marL="365569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4700788" y="689925"/>
            <a:ext cx="2793600" cy="681042"/>
            <a:chOff x="2071" y="1578"/>
            <a:chExt cx="2587" cy="631"/>
          </a:xfrm>
          <a:gradFill>
            <a:gsLst>
              <a:gs pos="50000">
                <a:srgbClr val="00E487"/>
              </a:gs>
              <a:gs pos="100000">
                <a:srgbClr val="1ECBD0"/>
              </a:gs>
            </a:gsLst>
            <a:lin ang="18900000" scaled="0"/>
          </a:gradFill>
        </p:grpSpPr>
        <p:sp>
          <p:nvSpPr>
            <p:cNvPr id="8" name="Freeform 5"/>
            <p:cNvSpPr/>
            <p:nvPr userDrawn="1"/>
          </p:nvSpPr>
          <p:spPr bwMode="auto">
            <a:xfrm>
              <a:off x="2765" y="1728"/>
              <a:ext cx="244" cy="318"/>
            </a:xfrm>
            <a:custGeom>
              <a:avLst/>
              <a:gdLst>
                <a:gd name="T0" fmla="*/ 12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2 w 129"/>
                <a:gd name="T7" fmla="*/ 29 h 168"/>
                <a:gd name="T8" fmla="*/ 48 w 129"/>
                <a:gd name="T9" fmla="*/ 29 h 168"/>
                <a:gd name="T10" fmla="*/ 48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2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2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2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8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1"/>
                    <a:pt x="75" y="0"/>
                    <a:pt x="72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9" name="Freeform 6"/>
            <p:cNvSpPr/>
            <p:nvPr userDrawn="1"/>
          </p:nvSpPr>
          <p:spPr bwMode="auto">
            <a:xfrm>
              <a:off x="3798" y="1728"/>
              <a:ext cx="244" cy="318"/>
            </a:xfrm>
            <a:custGeom>
              <a:avLst/>
              <a:gdLst>
                <a:gd name="T0" fmla="*/ 11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1 w 129"/>
                <a:gd name="T7" fmla="*/ 29 h 168"/>
                <a:gd name="T8" fmla="*/ 47 w 129"/>
                <a:gd name="T9" fmla="*/ 29 h 168"/>
                <a:gd name="T10" fmla="*/ 47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1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1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1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7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5" y="1"/>
                    <a:pt x="74" y="0"/>
                    <a:pt x="72" y="0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0" name="Freeform 7"/>
            <p:cNvSpPr/>
            <p:nvPr userDrawn="1"/>
          </p:nvSpPr>
          <p:spPr bwMode="auto">
            <a:xfrm>
              <a:off x="4361" y="1728"/>
              <a:ext cx="297" cy="464"/>
            </a:xfrm>
            <a:custGeom>
              <a:avLst/>
              <a:gdLst>
                <a:gd name="T0" fmla="*/ 132 w 157"/>
                <a:gd name="T1" fmla="*/ 0 h 245"/>
                <a:gd name="T2" fmla="*/ 127 w 157"/>
                <a:gd name="T3" fmla="*/ 3 h 245"/>
                <a:gd name="T4" fmla="*/ 127 w 157"/>
                <a:gd name="T5" fmla="*/ 3 h 245"/>
                <a:gd name="T6" fmla="*/ 79 w 157"/>
                <a:gd name="T7" fmla="*/ 128 h 245"/>
                <a:gd name="T8" fmla="*/ 30 w 157"/>
                <a:gd name="T9" fmla="*/ 4 h 245"/>
                <a:gd name="T10" fmla="*/ 25 w 157"/>
                <a:gd name="T11" fmla="*/ 0 h 245"/>
                <a:gd name="T12" fmla="*/ 4 w 157"/>
                <a:gd name="T13" fmla="*/ 0 h 245"/>
                <a:gd name="T14" fmla="*/ 0 w 157"/>
                <a:gd name="T15" fmla="*/ 3 h 245"/>
                <a:gd name="T16" fmla="*/ 1 w 157"/>
                <a:gd name="T17" fmla="*/ 6 h 245"/>
                <a:gd name="T18" fmla="*/ 1 w 157"/>
                <a:gd name="T19" fmla="*/ 6 h 245"/>
                <a:gd name="T20" fmla="*/ 1 w 157"/>
                <a:gd name="T21" fmla="*/ 6 h 245"/>
                <a:gd name="T22" fmla="*/ 64 w 157"/>
                <a:gd name="T23" fmla="*/ 168 h 245"/>
                <a:gd name="T24" fmla="*/ 59 w 157"/>
                <a:gd name="T25" fmla="*/ 182 h 245"/>
                <a:gd name="T26" fmla="*/ 48 w 157"/>
                <a:gd name="T27" fmla="*/ 205 h 245"/>
                <a:gd name="T28" fmla="*/ 38 w 157"/>
                <a:gd name="T29" fmla="*/ 215 h 245"/>
                <a:gd name="T30" fmla="*/ 30 w 157"/>
                <a:gd name="T31" fmla="*/ 217 h 245"/>
                <a:gd name="T32" fmla="*/ 26 w 157"/>
                <a:gd name="T33" fmla="*/ 216 h 245"/>
                <a:gd name="T34" fmla="*/ 14 w 157"/>
                <a:gd name="T35" fmla="*/ 213 h 245"/>
                <a:gd name="T36" fmla="*/ 7 w 157"/>
                <a:gd name="T37" fmla="*/ 210 h 245"/>
                <a:gd name="T38" fmla="*/ 3 w 157"/>
                <a:gd name="T39" fmla="*/ 215 h 245"/>
                <a:gd name="T40" fmla="*/ 3 w 157"/>
                <a:gd name="T41" fmla="*/ 233 h 245"/>
                <a:gd name="T42" fmla="*/ 3 w 157"/>
                <a:gd name="T43" fmla="*/ 233 h 245"/>
                <a:gd name="T44" fmla="*/ 7 w 157"/>
                <a:gd name="T45" fmla="*/ 240 h 245"/>
                <a:gd name="T46" fmla="*/ 32 w 157"/>
                <a:gd name="T47" fmla="*/ 245 h 245"/>
                <a:gd name="T48" fmla="*/ 54 w 157"/>
                <a:gd name="T49" fmla="*/ 238 h 245"/>
                <a:gd name="T50" fmla="*/ 73 w 157"/>
                <a:gd name="T51" fmla="*/ 220 h 245"/>
                <a:gd name="T52" fmla="*/ 79 w 157"/>
                <a:gd name="T53" fmla="*/ 208 h 245"/>
                <a:gd name="T54" fmla="*/ 156 w 157"/>
                <a:gd name="T55" fmla="*/ 6 h 245"/>
                <a:gd name="T56" fmla="*/ 157 w 157"/>
                <a:gd name="T57" fmla="*/ 3 h 245"/>
                <a:gd name="T58" fmla="*/ 153 w 157"/>
                <a:gd name="T59" fmla="*/ 0 h 245"/>
                <a:gd name="T60" fmla="*/ 132 w 157"/>
                <a:gd name="T6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245">
                  <a:moveTo>
                    <a:pt x="132" y="0"/>
                  </a:moveTo>
                  <a:cubicBezTo>
                    <a:pt x="129" y="0"/>
                    <a:pt x="128" y="1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1"/>
                    <a:pt x="28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59" y="182"/>
                    <a:pt x="59" y="182"/>
                    <a:pt x="59" y="182"/>
                  </a:cubicBezTo>
                  <a:cubicBezTo>
                    <a:pt x="57" y="187"/>
                    <a:pt x="53" y="199"/>
                    <a:pt x="48" y="205"/>
                  </a:cubicBezTo>
                  <a:cubicBezTo>
                    <a:pt x="44" y="211"/>
                    <a:pt x="42" y="213"/>
                    <a:pt x="38" y="215"/>
                  </a:cubicBezTo>
                  <a:cubicBezTo>
                    <a:pt x="35" y="216"/>
                    <a:pt x="33" y="217"/>
                    <a:pt x="30" y="217"/>
                  </a:cubicBezTo>
                  <a:cubicBezTo>
                    <a:pt x="28" y="217"/>
                    <a:pt x="27" y="217"/>
                    <a:pt x="26" y="216"/>
                  </a:cubicBezTo>
                  <a:cubicBezTo>
                    <a:pt x="22" y="216"/>
                    <a:pt x="18" y="214"/>
                    <a:pt x="14" y="213"/>
                  </a:cubicBezTo>
                  <a:cubicBezTo>
                    <a:pt x="11" y="212"/>
                    <a:pt x="9" y="210"/>
                    <a:pt x="7" y="210"/>
                  </a:cubicBezTo>
                  <a:cubicBezTo>
                    <a:pt x="5" y="210"/>
                    <a:pt x="3" y="212"/>
                    <a:pt x="3" y="215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6"/>
                    <a:pt x="4" y="238"/>
                    <a:pt x="7" y="240"/>
                  </a:cubicBezTo>
                  <a:cubicBezTo>
                    <a:pt x="15" y="243"/>
                    <a:pt x="21" y="245"/>
                    <a:pt x="32" y="245"/>
                  </a:cubicBezTo>
                  <a:cubicBezTo>
                    <a:pt x="41" y="244"/>
                    <a:pt x="47" y="242"/>
                    <a:pt x="54" y="238"/>
                  </a:cubicBezTo>
                  <a:cubicBezTo>
                    <a:pt x="61" y="233"/>
                    <a:pt x="67" y="227"/>
                    <a:pt x="73" y="220"/>
                  </a:cubicBezTo>
                  <a:cubicBezTo>
                    <a:pt x="75" y="216"/>
                    <a:pt x="77" y="212"/>
                    <a:pt x="79" y="208"/>
                  </a:cubicBezTo>
                  <a:cubicBezTo>
                    <a:pt x="83" y="200"/>
                    <a:pt x="144" y="40"/>
                    <a:pt x="156" y="6"/>
                  </a:cubicBezTo>
                  <a:cubicBezTo>
                    <a:pt x="157" y="5"/>
                    <a:pt x="157" y="4"/>
                    <a:pt x="157" y="3"/>
                  </a:cubicBezTo>
                  <a:cubicBezTo>
                    <a:pt x="157" y="1"/>
                    <a:pt x="155" y="0"/>
                    <a:pt x="153" y="0"/>
                  </a:cubicBezTo>
                  <a:lnTo>
                    <a:pt x="1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1" name="Freeform 8"/>
            <p:cNvSpPr/>
            <p:nvPr userDrawn="1"/>
          </p:nvSpPr>
          <p:spPr bwMode="auto">
            <a:xfrm>
              <a:off x="3457" y="1726"/>
              <a:ext cx="263" cy="322"/>
            </a:xfrm>
            <a:custGeom>
              <a:avLst/>
              <a:gdLst>
                <a:gd name="T0" fmla="*/ 28 w 139"/>
                <a:gd name="T1" fmla="*/ 21 h 170"/>
                <a:gd name="T2" fmla="*/ 28 w 139"/>
                <a:gd name="T3" fmla="*/ 6 h 170"/>
                <a:gd name="T4" fmla="*/ 25 w 139"/>
                <a:gd name="T5" fmla="*/ 3 h 170"/>
                <a:gd name="T6" fmla="*/ 4 w 139"/>
                <a:gd name="T7" fmla="*/ 3 h 170"/>
                <a:gd name="T8" fmla="*/ 0 w 139"/>
                <a:gd name="T9" fmla="*/ 6 h 170"/>
                <a:gd name="T10" fmla="*/ 0 w 139"/>
                <a:gd name="T11" fmla="*/ 167 h 170"/>
                <a:gd name="T12" fmla="*/ 4 w 139"/>
                <a:gd name="T13" fmla="*/ 170 h 170"/>
                <a:gd name="T14" fmla="*/ 25 w 139"/>
                <a:gd name="T15" fmla="*/ 170 h 170"/>
                <a:gd name="T16" fmla="*/ 28 w 139"/>
                <a:gd name="T17" fmla="*/ 167 h 170"/>
                <a:gd name="T18" fmla="*/ 28 w 139"/>
                <a:gd name="T19" fmla="*/ 68 h 170"/>
                <a:gd name="T20" fmla="*/ 70 w 139"/>
                <a:gd name="T21" fmla="*/ 28 h 170"/>
                <a:gd name="T22" fmla="*/ 111 w 139"/>
                <a:gd name="T23" fmla="*/ 68 h 170"/>
                <a:gd name="T24" fmla="*/ 111 w 139"/>
                <a:gd name="T25" fmla="*/ 167 h 170"/>
                <a:gd name="T26" fmla="*/ 111 w 139"/>
                <a:gd name="T27" fmla="*/ 167 h 170"/>
                <a:gd name="T28" fmla="*/ 114 w 139"/>
                <a:gd name="T29" fmla="*/ 170 h 170"/>
                <a:gd name="T30" fmla="*/ 136 w 139"/>
                <a:gd name="T31" fmla="*/ 170 h 170"/>
                <a:gd name="T32" fmla="*/ 139 w 139"/>
                <a:gd name="T33" fmla="*/ 167 h 170"/>
                <a:gd name="T34" fmla="*/ 139 w 139"/>
                <a:gd name="T35" fmla="*/ 68 h 170"/>
                <a:gd name="T36" fmla="*/ 139 w 139"/>
                <a:gd name="T37" fmla="*/ 68 h 170"/>
                <a:gd name="T38" fmla="*/ 139 w 139"/>
                <a:gd name="T39" fmla="*/ 68 h 170"/>
                <a:gd name="T40" fmla="*/ 120 w 139"/>
                <a:gd name="T41" fmla="*/ 20 h 170"/>
                <a:gd name="T42" fmla="*/ 70 w 139"/>
                <a:gd name="T43" fmla="*/ 0 h 170"/>
                <a:gd name="T44" fmla="*/ 28 w 139"/>
                <a:gd name="T45" fmla="*/ 2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170">
                  <a:moveTo>
                    <a:pt x="28" y="21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4"/>
                    <a:pt x="27" y="3"/>
                    <a:pt x="2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9"/>
                    <a:pt x="1" y="170"/>
                    <a:pt x="4" y="17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7" y="170"/>
                    <a:pt x="28" y="169"/>
                    <a:pt x="28" y="1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49"/>
                    <a:pt x="42" y="28"/>
                    <a:pt x="70" y="28"/>
                  </a:cubicBezTo>
                  <a:cubicBezTo>
                    <a:pt x="97" y="28"/>
                    <a:pt x="111" y="49"/>
                    <a:pt x="111" y="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9"/>
                    <a:pt x="112" y="170"/>
                    <a:pt x="114" y="170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8" y="170"/>
                    <a:pt x="139" y="169"/>
                    <a:pt x="139" y="167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51"/>
                    <a:pt x="133" y="35"/>
                    <a:pt x="120" y="20"/>
                  </a:cubicBezTo>
                  <a:cubicBezTo>
                    <a:pt x="109" y="7"/>
                    <a:pt x="88" y="0"/>
                    <a:pt x="70" y="0"/>
                  </a:cubicBezTo>
                  <a:cubicBezTo>
                    <a:pt x="41" y="0"/>
                    <a:pt x="28" y="21"/>
                    <a:pt x="28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2" name="Freeform 9"/>
            <p:cNvSpPr/>
            <p:nvPr userDrawn="1"/>
          </p:nvSpPr>
          <p:spPr bwMode="auto">
            <a:xfrm>
              <a:off x="2264" y="1724"/>
              <a:ext cx="246" cy="328"/>
            </a:xfrm>
            <a:custGeom>
              <a:avLst/>
              <a:gdLst>
                <a:gd name="T0" fmla="*/ 4 w 130"/>
                <a:gd name="T1" fmla="*/ 48 h 173"/>
                <a:gd name="T2" fmla="*/ 56 w 130"/>
                <a:gd name="T3" fmla="*/ 97 h 173"/>
                <a:gd name="T4" fmla="*/ 57 w 130"/>
                <a:gd name="T5" fmla="*/ 98 h 173"/>
                <a:gd name="T6" fmla="*/ 101 w 130"/>
                <a:gd name="T7" fmla="*/ 124 h 173"/>
                <a:gd name="T8" fmla="*/ 66 w 130"/>
                <a:gd name="T9" fmla="*/ 146 h 173"/>
                <a:gd name="T10" fmla="*/ 30 w 130"/>
                <a:gd name="T11" fmla="*/ 118 h 173"/>
                <a:gd name="T12" fmla="*/ 26 w 130"/>
                <a:gd name="T13" fmla="*/ 114 h 173"/>
                <a:gd name="T14" fmla="*/ 5 w 130"/>
                <a:gd name="T15" fmla="*/ 114 h 173"/>
                <a:gd name="T16" fmla="*/ 0 w 130"/>
                <a:gd name="T17" fmla="*/ 118 h 173"/>
                <a:gd name="T18" fmla="*/ 65 w 130"/>
                <a:gd name="T19" fmla="*/ 173 h 173"/>
                <a:gd name="T20" fmla="*/ 130 w 130"/>
                <a:gd name="T21" fmla="*/ 120 h 173"/>
                <a:gd name="T22" fmla="*/ 72 w 130"/>
                <a:gd name="T23" fmla="*/ 74 h 173"/>
                <a:gd name="T24" fmla="*/ 32 w 130"/>
                <a:gd name="T25" fmla="*/ 48 h 173"/>
                <a:gd name="T26" fmla="*/ 63 w 130"/>
                <a:gd name="T27" fmla="*/ 27 h 173"/>
                <a:gd name="T28" fmla="*/ 97 w 130"/>
                <a:gd name="T29" fmla="*/ 49 h 173"/>
                <a:gd name="T30" fmla="*/ 102 w 130"/>
                <a:gd name="T31" fmla="*/ 53 h 173"/>
                <a:gd name="T32" fmla="*/ 120 w 130"/>
                <a:gd name="T33" fmla="*/ 53 h 173"/>
                <a:gd name="T34" fmla="*/ 125 w 130"/>
                <a:gd name="T35" fmla="*/ 48 h 173"/>
                <a:gd name="T36" fmla="*/ 63 w 130"/>
                <a:gd name="T37" fmla="*/ 0 h 173"/>
                <a:gd name="T38" fmla="*/ 4 w 130"/>
                <a:gd name="T39" fmla="*/ 4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173">
                  <a:moveTo>
                    <a:pt x="4" y="48"/>
                  </a:moveTo>
                  <a:cubicBezTo>
                    <a:pt x="4" y="77"/>
                    <a:pt x="19" y="91"/>
                    <a:pt x="56" y="97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83" y="102"/>
                    <a:pt x="101" y="105"/>
                    <a:pt x="101" y="124"/>
                  </a:cubicBezTo>
                  <a:cubicBezTo>
                    <a:pt x="101" y="139"/>
                    <a:pt x="83" y="146"/>
                    <a:pt x="66" y="146"/>
                  </a:cubicBezTo>
                  <a:cubicBezTo>
                    <a:pt x="46" y="146"/>
                    <a:pt x="33" y="136"/>
                    <a:pt x="30" y="118"/>
                  </a:cubicBezTo>
                  <a:cubicBezTo>
                    <a:pt x="30" y="116"/>
                    <a:pt x="29" y="114"/>
                    <a:pt x="26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6"/>
                    <a:pt x="0" y="118"/>
                  </a:cubicBezTo>
                  <a:cubicBezTo>
                    <a:pt x="0" y="150"/>
                    <a:pt x="27" y="173"/>
                    <a:pt x="65" y="173"/>
                  </a:cubicBezTo>
                  <a:cubicBezTo>
                    <a:pt x="104" y="173"/>
                    <a:pt x="130" y="151"/>
                    <a:pt x="130" y="120"/>
                  </a:cubicBezTo>
                  <a:cubicBezTo>
                    <a:pt x="130" y="86"/>
                    <a:pt x="100" y="79"/>
                    <a:pt x="72" y="74"/>
                  </a:cubicBezTo>
                  <a:cubicBezTo>
                    <a:pt x="37" y="68"/>
                    <a:pt x="32" y="58"/>
                    <a:pt x="32" y="48"/>
                  </a:cubicBezTo>
                  <a:cubicBezTo>
                    <a:pt x="32" y="32"/>
                    <a:pt x="49" y="27"/>
                    <a:pt x="63" y="27"/>
                  </a:cubicBezTo>
                  <a:cubicBezTo>
                    <a:pt x="82" y="27"/>
                    <a:pt x="94" y="34"/>
                    <a:pt x="97" y="49"/>
                  </a:cubicBezTo>
                  <a:cubicBezTo>
                    <a:pt x="98" y="51"/>
                    <a:pt x="98" y="53"/>
                    <a:pt x="10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3"/>
                    <a:pt x="125" y="51"/>
                    <a:pt x="125" y="48"/>
                  </a:cubicBezTo>
                  <a:cubicBezTo>
                    <a:pt x="125" y="19"/>
                    <a:pt x="100" y="0"/>
                    <a:pt x="63" y="0"/>
                  </a:cubicBezTo>
                  <a:cubicBezTo>
                    <a:pt x="22" y="0"/>
                    <a:pt x="4" y="25"/>
                    <a:pt x="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3" name="Freeform 10"/>
            <p:cNvSpPr/>
            <p:nvPr userDrawn="1"/>
          </p:nvSpPr>
          <p:spPr bwMode="auto">
            <a:xfrm>
              <a:off x="3062" y="1722"/>
              <a:ext cx="312" cy="474"/>
            </a:xfrm>
            <a:custGeom>
              <a:avLst/>
              <a:gdLst>
                <a:gd name="T0" fmla="*/ 67 w 165"/>
                <a:gd name="T1" fmla="*/ 0 h 250"/>
                <a:gd name="T2" fmla="*/ 0 w 165"/>
                <a:gd name="T3" fmla="*/ 86 h 250"/>
                <a:gd name="T4" fmla="*/ 82 w 165"/>
                <a:gd name="T5" fmla="*/ 174 h 250"/>
                <a:gd name="T6" fmla="*/ 137 w 165"/>
                <a:gd name="T7" fmla="*/ 152 h 250"/>
                <a:gd name="T8" fmla="*/ 137 w 165"/>
                <a:gd name="T9" fmla="*/ 173 h 250"/>
                <a:gd name="T10" fmla="*/ 89 w 165"/>
                <a:gd name="T11" fmla="*/ 222 h 250"/>
                <a:gd name="T12" fmla="*/ 48 w 165"/>
                <a:gd name="T13" fmla="*/ 194 h 250"/>
                <a:gd name="T14" fmla="*/ 43 w 165"/>
                <a:gd name="T15" fmla="*/ 190 h 250"/>
                <a:gd name="T16" fmla="*/ 24 w 165"/>
                <a:gd name="T17" fmla="*/ 190 h 250"/>
                <a:gd name="T18" fmla="*/ 19 w 165"/>
                <a:gd name="T19" fmla="*/ 195 h 250"/>
                <a:gd name="T20" fmla="*/ 89 w 165"/>
                <a:gd name="T21" fmla="*/ 250 h 250"/>
                <a:gd name="T22" fmla="*/ 165 w 165"/>
                <a:gd name="T23" fmla="*/ 174 h 250"/>
                <a:gd name="T24" fmla="*/ 165 w 165"/>
                <a:gd name="T25" fmla="*/ 7 h 250"/>
                <a:gd name="T26" fmla="*/ 162 w 165"/>
                <a:gd name="T27" fmla="*/ 4 h 250"/>
                <a:gd name="T28" fmla="*/ 140 w 165"/>
                <a:gd name="T29" fmla="*/ 4 h 250"/>
                <a:gd name="T30" fmla="*/ 137 w 165"/>
                <a:gd name="T31" fmla="*/ 7 h 250"/>
                <a:gd name="T32" fmla="*/ 137 w 165"/>
                <a:gd name="T33" fmla="*/ 21 h 250"/>
                <a:gd name="T34" fmla="*/ 99 w 165"/>
                <a:gd name="T35" fmla="*/ 0 h 250"/>
                <a:gd name="T36" fmla="*/ 96 w 165"/>
                <a:gd name="T37" fmla="*/ 3 h 250"/>
                <a:gd name="T38" fmla="*/ 96 w 165"/>
                <a:gd name="T39" fmla="*/ 28 h 250"/>
                <a:gd name="T40" fmla="*/ 97 w 165"/>
                <a:gd name="T41" fmla="*/ 31 h 250"/>
                <a:gd name="T42" fmla="*/ 138 w 165"/>
                <a:gd name="T43" fmla="*/ 87 h 250"/>
                <a:gd name="T44" fmla="*/ 83 w 165"/>
                <a:gd name="T45" fmla="*/ 146 h 250"/>
                <a:gd name="T46" fmla="*/ 29 w 165"/>
                <a:gd name="T47" fmla="*/ 87 h 250"/>
                <a:gd name="T48" fmla="*/ 68 w 165"/>
                <a:gd name="T49" fmla="*/ 31 h 250"/>
                <a:gd name="T50" fmla="*/ 70 w 165"/>
                <a:gd name="T51" fmla="*/ 29 h 250"/>
                <a:gd name="T52" fmla="*/ 70 w 165"/>
                <a:gd name="T53" fmla="*/ 3 h 250"/>
                <a:gd name="T54" fmla="*/ 67 w 165"/>
                <a:gd name="T55" fmla="*/ 0 h 250"/>
                <a:gd name="T56" fmla="*/ 67 w 165"/>
                <a:gd name="T5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5" h="250">
                  <a:moveTo>
                    <a:pt x="67" y="0"/>
                  </a:moveTo>
                  <a:cubicBezTo>
                    <a:pt x="29" y="8"/>
                    <a:pt x="0" y="44"/>
                    <a:pt x="0" y="86"/>
                  </a:cubicBezTo>
                  <a:cubicBezTo>
                    <a:pt x="0" y="135"/>
                    <a:pt x="37" y="174"/>
                    <a:pt x="82" y="174"/>
                  </a:cubicBezTo>
                  <a:cubicBezTo>
                    <a:pt x="103" y="174"/>
                    <a:pt x="122" y="166"/>
                    <a:pt x="137" y="15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37" y="205"/>
                    <a:pt x="120" y="222"/>
                    <a:pt x="89" y="222"/>
                  </a:cubicBezTo>
                  <a:cubicBezTo>
                    <a:pt x="66" y="222"/>
                    <a:pt x="52" y="213"/>
                    <a:pt x="48" y="194"/>
                  </a:cubicBezTo>
                  <a:cubicBezTo>
                    <a:pt x="47" y="192"/>
                    <a:pt x="46" y="190"/>
                    <a:pt x="43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1" y="190"/>
                    <a:pt x="19" y="192"/>
                    <a:pt x="19" y="195"/>
                  </a:cubicBezTo>
                  <a:cubicBezTo>
                    <a:pt x="22" y="228"/>
                    <a:pt x="51" y="250"/>
                    <a:pt x="89" y="250"/>
                  </a:cubicBezTo>
                  <a:cubicBezTo>
                    <a:pt x="135" y="250"/>
                    <a:pt x="165" y="219"/>
                    <a:pt x="165" y="174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5" y="5"/>
                    <a:pt x="164" y="4"/>
                    <a:pt x="162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38" y="4"/>
                    <a:pt x="137" y="5"/>
                    <a:pt x="137" y="7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126" y="11"/>
                    <a:pt x="113" y="4"/>
                    <a:pt x="99" y="0"/>
                  </a:cubicBezTo>
                  <a:cubicBezTo>
                    <a:pt x="97" y="0"/>
                    <a:pt x="96" y="1"/>
                    <a:pt x="96" y="3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9"/>
                    <a:pt x="96" y="30"/>
                    <a:pt x="97" y="31"/>
                  </a:cubicBezTo>
                  <a:cubicBezTo>
                    <a:pt x="121" y="37"/>
                    <a:pt x="138" y="60"/>
                    <a:pt x="138" y="87"/>
                  </a:cubicBezTo>
                  <a:cubicBezTo>
                    <a:pt x="138" y="119"/>
                    <a:pt x="114" y="146"/>
                    <a:pt x="83" y="146"/>
                  </a:cubicBezTo>
                  <a:cubicBezTo>
                    <a:pt x="53" y="146"/>
                    <a:pt x="29" y="119"/>
                    <a:pt x="29" y="87"/>
                  </a:cubicBezTo>
                  <a:cubicBezTo>
                    <a:pt x="29" y="61"/>
                    <a:pt x="45" y="38"/>
                    <a:pt x="68" y="31"/>
                  </a:cubicBezTo>
                  <a:cubicBezTo>
                    <a:pt x="69" y="31"/>
                    <a:pt x="70" y="30"/>
                    <a:pt x="70" y="29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4" name="Oval 11"/>
            <p:cNvSpPr>
              <a:spLocks noChangeArrowheads="1"/>
            </p:cNvSpPr>
            <p:nvPr userDrawn="1"/>
          </p:nvSpPr>
          <p:spPr bwMode="auto">
            <a:xfrm>
              <a:off x="284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5" name="Oval 12"/>
            <p:cNvSpPr>
              <a:spLocks noChangeArrowheads="1"/>
            </p:cNvSpPr>
            <p:nvPr userDrawn="1"/>
          </p:nvSpPr>
          <p:spPr bwMode="auto">
            <a:xfrm>
              <a:off x="387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6" name="Freeform 13"/>
            <p:cNvSpPr/>
            <p:nvPr userDrawn="1"/>
          </p:nvSpPr>
          <p:spPr bwMode="auto">
            <a:xfrm>
              <a:off x="4062" y="1584"/>
              <a:ext cx="242" cy="462"/>
            </a:xfrm>
            <a:custGeom>
              <a:avLst/>
              <a:gdLst>
                <a:gd name="T0" fmla="*/ 39 w 128"/>
                <a:gd name="T1" fmla="*/ 55 h 244"/>
                <a:gd name="T2" fmla="*/ 39 w 128"/>
                <a:gd name="T3" fmla="*/ 76 h 244"/>
                <a:gd name="T4" fmla="*/ 4 w 128"/>
                <a:gd name="T5" fmla="*/ 76 h 244"/>
                <a:gd name="T6" fmla="*/ 0 w 128"/>
                <a:gd name="T7" fmla="*/ 81 h 244"/>
                <a:gd name="T8" fmla="*/ 0 w 128"/>
                <a:gd name="T9" fmla="*/ 99 h 244"/>
                <a:gd name="T10" fmla="*/ 4 w 128"/>
                <a:gd name="T11" fmla="*/ 103 h 244"/>
                <a:gd name="T12" fmla="*/ 39 w 128"/>
                <a:gd name="T13" fmla="*/ 103 h 244"/>
                <a:gd name="T14" fmla="*/ 39 w 128"/>
                <a:gd name="T15" fmla="*/ 239 h 244"/>
                <a:gd name="T16" fmla="*/ 44 w 128"/>
                <a:gd name="T17" fmla="*/ 244 h 244"/>
                <a:gd name="T18" fmla="*/ 62 w 128"/>
                <a:gd name="T19" fmla="*/ 244 h 244"/>
                <a:gd name="T20" fmla="*/ 67 w 128"/>
                <a:gd name="T21" fmla="*/ 239 h 244"/>
                <a:gd name="T22" fmla="*/ 67 w 128"/>
                <a:gd name="T23" fmla="*/ 103 h 244"/>
                <a:gd name="T24" fmla="*/ 120 w 128"/>
                <a:gd name="T25" fmla="*/ 103 h 244"/>
                <a:gd name="T26" fmla="*/ 125 w 128"/>
                <a:gd name="T27" fmla="*/ 99 h 244"/>
                <a:gd name="T28" fmla="*/ 125 w 128"/>
                <a:gd name="T29" fmla="*/ 81 h 244"/>
                <a:gd name="T30" fmla="*/ 120 w 128"/>
                <a:gd name="T31" fmla="*/ 76 h 244"/>
                <a:gd name="T32" fmla="*/ 67 w 128"/>
                <a:gd name="T33" fmla="*/ 76 h 244"/>
                <a:gd name="T34" fmla="*/ 67 w 128"/>
                <a:gd name="T35" fmla="*/ 55 h 244"/>
                <a:gd name="T36" fmla="*/ 91 w 128"/>
                <a:gd name="T37" fmla="*/ 27 h 244"/>
                <a:gd name="T38" fmla="*/ 122 w 128"/>
                <a:gd name="T39" fmla="*/ 37 h 244"/>
                <a:gd name="T40" fmla="*/ 125 w 128"/>
                <a:gd name="T41" fmla="*/ 38 h 244"/>
                <a:gd name="T42" fmla="*/ 128 w 128"/>
                <a:gd name="T43" fmla="*/ 33 h 244"/>
                <a:gd name="T44" fmla="*/ 128 w 128"/>
                <a:gd name="T45" fmla="*/ 16 h 244"/>
                <a:gd name="T46" fmla="*/ 125 w 128"/>
                <a:gd name="T47" fmla="*/ 9 h 244"/>
                <a:gd name="T48" fmla="*/ 89 w 128"/>
                <a:gd name="T49" fmla="*/ 0 h 244"/>
                <a:gd name="T50" fmla="*/ 39 w 128"/>
                <a:gd name="T51" fmla="*/ 5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244">
                  <a:moveTo>
                    <a:pt x="39" y="55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" y="76"/>
                    <a:pt x="0" y="78"/>
                    <a:pt x="0" y="81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2"/>
                    <a:pt x="1" y="103"/>
                    <a:pt x="4" y="103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242"/>
                    <a:pt x="41" y="244"/>
                    <a:pt x="44" y="244"/>
                  </a:cubicBezTo>
                  <a:cubicBezTo>
                    <a:pt x="62" y="244"/>
                    <a:pt x="62" y="244"/>
                    <a:pt x="62" y="244"/>
                  </a:cubicBezTo>
                  <a:cubicBezTo>
                    <a:pt x="65" y="244"/>
                    <a:pt x="67" y="242"/>
                    <a:pt x="67" y="239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120" y="103"/>
                    <a:pt x="120" y="103"/>
                    <a:pt x="120" y="103"/>
                  </a:cubicBezTo>
                  <a:cubicBezTo>
                    <a:pt x="123" y="103"/>
                    <a:pt x="125" y="102"/>
                    <a:pt x="125" y="99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25" y="78"/>
                    <a:pt x="123" y="76"/>
                    <a:pt x="120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38"/>
                    <a:pt x="76" y="27"/>
                    <a:pt x="91" y="27"/>
                  </a:cubicBezTo>
                  <a:cubicBezTo>
                    <a:pt x="102" y="27"/>
                    <a:pt x="110" y="30"/>
                    <a:pt x="122" y="37"/>
                  </a:cubicBezTo>
                  <a:cubicBezTo>
                    <a:pt x="123" y="38"/>
                    <a:pt x="124" y="38"/>
                    <a:pt x="125" y="38"/>
                  </a:cubicBezTo>
                  <a:cubicBezTo>
                    <a:pt x="127" y="38"/>
                    <a:pt x="128" y="36"/>
                    <a:pt x="128" y="3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3"/>
                    <a:pt x="128" y="11"/>
                    <a:pt x="125" y="9"/>
                  </a:cubicBezTo>
                  <a:cubicBezTo>
                    <a:pt x="114" y="3"/>
                    <a:pt x="103" y="0"/>
                    <a:pt x="89" y="0"/>
                  </a:cubicBezTo>
                  <a:cubicBezTo>
                    <a:pt x="54" y="0"/>
                    <a:pt x="39" y="29"/>
                    <a:pt x="3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7" name="Freeform 14"/>
            <p:cNvSpPr/>
            <p:nvPr userDrawn="1"/>
          </p:nvSpPr>
          <p:spPr bwMode="auto">
            <a:xfrm>
              <a:off x="2071" y="1578"/>
              <a:ext cx="632" cy="631"/>
            </a:xfrm>
            <a:custGeom>
              <a:avLst/>
              <a:gdLst>
                <a:gd name="T0" fmla="*/ 181 w 334"/>
                <a:gd name="T1" fmla="*/ 1 h 333"/>
                <a:gd name="T2" fmla="*/ 180 w 334"/>
                <a:gd name="T3" fmla="*/ 4 h 333"/>
                <a:gd name="T4" fmla="*/ 180 w 334"/>
                <a:gd name="T5" fmla="*/ 26 h 333"/>
                <a:gd name="T6" fmla="*/ 180 w 334"/>
                <a:gd name="T7" fmla="*/ 26 h 333"/>
                <a:gd name="T8" fmla="*/ 182 w 334"/>
                <a:gd name="T9" fmla="*/ 28 h 333"/>
                <a:gd name="T10" fmla="*/ 306 w 334"/>
                <a:gd name="T11" fmla="*/ 166 h 333"/>
                <a:gd name="T12" fmla="*/ 167 w 334"/>
                <a:gd name="T13" fmla="*/ 305 h 333"/>
                <a:gd name="T14" fmla="*/ 28 w 334"/>
                <a:gd name="T15" fmla="*/ 166 h 333"/>
                <a:gd name="T16" fmla="*/ 152 w 334"/>
                <a:gd name="T17" fmla="*/ 28 h 333"/>
                <a:gd name="T18" fmla="*/ 154 w 334"/>
                <a:gd name="T19" fmla="*/ 26 h 333"/>
                <a:gd name="T20" fmla="*/ 154 w 334"/>
                <a:gd name="T21" fmla="*/ 26 h 333"/>
                <a:gd name="T22" fmla="*/ 154 w 334"/>
                <a:gd name="T23" fmla="*/ 4 h 333"/>
                <a:gd name="T24" fmla="*/ 153 w 334"/>
                <a:gd name="T25" fmla="*/ 1 h 333"/>
                <a:gd name="T26" fmla="*/ 150 w 334"/>
                <a:gd name="T27" fmla="*/ 0 h 333"/>
                <a:gd name="T28" fmla="*/ 149 w 334"/>
                <a:gd name="T29" fmla="*/ 0 h 333"/>
                <a:gd name="T30" fmla="*/ 149 w 334"/>
                <a:gd name="T31" fmla="*/ 0 h 333"/>
                <a:gd name="T32" fmla="*/ 0 w 334"/>
                <a:gd name="T33" fmla="*/ 166 h 333"/>
                <a:gd name="T34" fmla="*/ 167 w 334"/>
                <a:gd name="T35" fmla="*/ 333 h 333"/>
                <a:gd name="T36" fmla="*/ 334 w 334"/>
                <a:gd name="T37" fmla="*/ 166 h 333"/>
                <a:gd name="T38" fmla="*/ 185 w 334"/>
                <a:gd name="T39" fmla="*/ 0 h 333"/>
                <a:gd name="T40" fmla="*/ 185 w 334"/>
                <a:gd name="T41" fmla="*/ 0 h 333"/>
                <a:gd name="T42" fmla="*/ 184 w 334"/>
                <a:gd name="T43" fmla="*/ 0 h 333"/>
                <a:gd name="T44" fmla="*/ 181 w 334"/>
                <a:gd name="T45" fmla="*/ 1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4" h="333">
                  <a:moveTo>
                    <a:pt x="181" y="1"/>
                  </a:moveTo>
                  <a:cubicBezTo>
                    <a:pt x="180" y="2"/>
                    <a:pt x="180" y="3"/>
                    <a:pt x="180" y="4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7"/>
                    <a:pt x="181" y="28"/>
                    <a:pt x="182" y="28"/>
                  </a:cubicBezTo>
                  <a:cubicBezTo>
                    <a:pt x="251" y="35"/>
                    <a:pt x="306" y="94"/>
                    <a:pt x="306" y="166"/>
                  </a:cubicBezTo>
                  <a:cubicBezTo>
                    <a:pt x="306" y="243"/>
                    <a:pt x="244" y="305"/>
                    <a:pt x="167" y="305"/>
                  </a:cubicBezTo>
                  <a:cubicBezTo>
                    <a:pt x="90" y="305"/>
                    <a:pt x="28" y="243"/>
                    <a:pt x="28" y="166"/>
                  </a:cubicBezTo>
                  <a:cubicBezTo>
                    <a:pt x="28" y="94"/>
                    <a:pt x="82" y="35"/>
                    <a:pt x="152" y="28"/>
                  </a:cubicBezTo>
                  <a:cubicBezTo>
                    <a:pt x="153" y="28"/>
                    <a:pt x="154" y="27"/>
                    <a:pt x="154" y="26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4" y="3"/>
                    <a:pt x="154" y="2"/>
                    <a:pt x="153" y="1"/>
                  </a:cubicBezTo>
                  <a:cubicBezTo>
                    <a:pt x="152" y="0"/>
                    <a:pt x="151" y="0"/>
                    <a:pt x="150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65" y="9"/>
                    <a:pt x="0" y="80"/>
                    <a:pt x="0" y="166"/>
                  </a:cubicBezTo>
                  <a:cubicBezTo>
                    <a:pt x="0" y="258"/>
                    <a:pt x="75" y="333"/>
                    <a:pt x="167" y="333"/>
                  </a:cubicBezTo>
                  <a:cubicBezTo>
                    <a:pt x="259" y="333"/>
                    <a:pt x="334" y="258"/>
                    <a:pt x="334" y="166"/>
                  </a:cubicBezTo>
                  <a:cubicBezTo>
                    <a:pt x="334" y="80"/>
                    <a:pt x="269" y="9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4" y="0"/>
                    <a:pt x="184" y="0"/>
                  </a:cubicBezTo>
                  <a:cubicBezTo>
                    <a:pt x="183" y="0"/>
                    <a:pt x="182" y="0"/>
                    <a:pt x="18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</p:grp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06139"/>
            <a:ext cx="9144000" cy="3245724"/>
          </a:xfrm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714325"/>
            <a:ext cx="9144000" cy="45375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3765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4730" indent="0" algn="ctr">
              <a:buNone/>
              <a:defRPr sz="1600"/>
            </a:lvl6pPr>
            <a:lvl7pPr marL="2741930" indent="0" algn="ctr">
              <a:buNone/>
              <a:defRPr sz="1600"/>
            </a:lvl7pPr>
            <a:lvl8pPr marL="3198495" indent="0" algn="ctr">
              <a:buNone/>
              <a:defRPr sz="1600"/>
            </a:lvl8pPr>
            <a:lvl9pPr marL="365569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4699200" y="689925"/>
            <a:ext cx="2793600" cy="681042"/>
            <a:chOff x="2071" y="1578"/>
            <a:chExt cx="2587" cy="631"/>
          </a:xfrm>
          <a:gradFill>
            <a:gsLst>
              <a:gs pos="50000">
                <a:srgbClr val="00E487"/>
              </a:gs>
              <a:gs pos="100000">
                <a:srgbClr val="1ECBD0"/>
              </a:gs>
            </a:gsLst>
            <a:lin ang="18900000" scaled="0"/>
          </a:gradFill>
        </p:grpSpPr>
        <p:sp>
          <p:nvSpPr>
            <p:cNvPr id="8" name="Freeform 5"/>
            <p:cNvSpPr/>
            <p:nvPr userDrawn="1"/>
          </p:nvSpPr>
          <p:spPr bwMode="auto">
            <a:xfrm>
              <a:off x="2765" y="1728"/>
              <a:ext cx="244" cy="318"/>
            </a:xfrm>
            <a:custGeom>
              <a:avLst/>
              <a:gdLst>
                <a:gd name="T0" fmla="*/ 12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2 w 129"/>
                <a:gd name="T7" fmla="*/ 29 h 168"/>
                <a:gd name="T8" fmla="*/ 48 w 129"/>
                <a:gd name="T9" fmla="*/ 29 h 168"/>
                <a:gd name="T10" fmla="*/ 48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2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2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2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8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1"/>
                    <a:pt x="75" y="0"/>
                    <a:pt x="72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9" name="Freeform 6"/>
            <p:cNvSpPr/>
            <p:nvPr userDrawn="1"/>
          </p:nvSpPr>
          <p:spPr bwMode="auto">
            <a:xfrm>
              <a:off x="3798" y="1728"/>
              <a:ext cx="244" cy="318"/>
            </a:xfrm>
            <a:custGeom>
              <a:avLst/>
              <a:gdLst>
                <a:gd name="T0" fmla="*/ 11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1 w 129"/>
                <a:gd name="T7" fmla="*/ 29 h 168"/>
                <a:gd name="T8" fmla="*/ 47 w 129"/>
                <a:gd name="T9" fmla="*/ 29 h 168"/>
                <a:gd name="T10" fmla="*/ 47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1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1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1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7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5" y="1"/>
                    <a:pt x="74" y="0"/>
                    <a:pt x="72" y="0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0" name="Freeform 7"/>
            <p:cNvSpPr/>
            <p:nvPr userDrawn="1"/>
          </p:nvSpPr>
          <p:spPr bwMode="auto">
            <a:xfrm>
              <a:off x="4361" y="1728"/>
              <a:ext cx="297" cy="464"/>
            </a:xfrm>
            <a:custGeom>
              <a:avLst/>
              <a:gdLst>
                <a:gd name="T0" fmla="*/ 132 w 157"/>
                <a:gd name="T1" fmla="*/ 0 h 245"/>
                <a:gd name="T2" fmla="*/ 127 w 157"/>
                <a:gd name="T3" fmla="*/ 3 h 245"/>
                <a:gd name="T4" fmla="*/ 127 w 157"/>
                <a:gd name="T5" fmla="*/ 3 h 245"/>
                <a:gd name="T6" fmla="*/ 79 w 157"/>
                <a:gd name="T7" fmla="*/ 128 h 245"/>
                <a:gd name="T8" fmla="*/ 30 w 157"/>
                <a:gd name="T9" fmla="*/ 4 h 245"/>
                <a:gd name="T10" fmla="*/ 25 w 157"/>
                <a:gd name="T11" fmla="*/ 0 h 245"/>
                <a:gd name="T12" fmla="*/ 4 w 157"/>
                <a:gd name="T13" fmla="*/ 0 h 245"/>
                <a:gd name="T14" fmla="*/ 0 w 157"/>
                <a:gd name="T15" fmla="*/ 3 h 245"/>
                <a:gd name="T16" fmla="*/ 1 w 157"/>
                <a:gd name="T17" fmla="*/ 6 h 245"/>
                <a:gd name="T18" fmla="*/ 1 w 157"/>
                <a:gd name="T19" fmla="*/ 6 h 245"/>
                <a:gd name="T20" fmla="*/ 1 w 157"/>
                <a:gd name="T21" fmla="*/ 6 h 245"/>
                <a:gd name="T22" fmla="*/ 64 w 157"/>
                <a:gd name="T23" fmla="*/ 168 h 245"/>
                <a:gd name="T24" fmla="*/ 59 w 157"/>
                <a:gd name="T25" fmla="*/ 182 h 245"/>
                <a:gd name="T26" fmla="*/ 48 w 157"/>
                <a:gd name="T27" fmla="*/ 205 h 245"/>
                <a:gd name="T28" fmla="*/ 38 w 157"/>
                <a:gd name="T29" fmla="*/ 215 h 245"/>
                <a:gd name="T30" fmla="*/ 30 w 157"/>
                <a:gd name="T31" fmla="*/ 217 h 245"/>
                <a:gd name="T32" fmla="*/ 26 w 157"/>
                <a:gd name="T33" fmla="*/ 216 h 245"/>
                <a:gd name="T34" fmla="*/ 14 w 157"/>
                <a:gd name="T35" fmla="*/ 213 h 245"/>
                <a:gd name="T36" fmla="*/ 7 w 157"/>
                <a:gd name="T37" fmla="*/ 210 h 245"/>
                <a:gd name="T38" fmla="*/ 3 w 157"/>
                <a:gd name="T39" fmla="*/ 215 h 245"/>
                <a:gd name="T40" fmla="*/ 3 w 157"/>
                <a:gd name="T41" fmla="*/ 233 h 245"/>
                <a:gd name="T42" fmla="*/ 3 w 157"/>
                <a:gd name="T43" fmla="*/ 233 h 245"/>
                <a:gd name="T44" fmla="*/ 7 w 157"/>
                <a:gd name="T45" fmla="*/ 240 h 245"/>
                <a:gd name="T46" fmla="*/ 32 w 157"/>
                <a:gd name="T47" fmla="*/ 245 h 245"/>
                <a:gd name="T48" fmla="*/ 54 w 157"/>
                <a:gd name="T49" fmla="*/ 238 h 245"/>
                <a:gd name="T50" fmla="*/ 73 w 157"/>
                <a:gd name="T51" fmla="*/ 220 h 245"/>
                <a:gd name="T52" fmla="*/ 79 w 157"/>
                <a:gd name="T53" fmla="*/ 208 h 245"/>
                <a:gd name="T54" fmla="*/ 156 w 157"/>
                <a:gd name="T55" fmla="*/ 6 h 245"/>
                <a:gd name="T56" fmla="*/ 157 w 157"/>
                <a:gd name="T57" fmla="*/ 3 h 245"/>
                <a:gd name="T58" fmla="*/ 153 w 157"/>
                <a:gd name="T59" fmla="*/ 0 h 245"/>
                <a:gd name="T60" fmla="*/ 132 w 157"/>
                <a:gd name="T6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245">
                  <a:moveTo>
                    <a:pt x="132" y="0"/>
                  </a:moveTo>
                  <a:cubicBezTo>
                    <a:pt x="129" y="0"/>
                    <a:pt x="128" y="1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1"/>
                    <a:pt x="28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59" y="182"/>
                    <a:pt x="59" y="182"/>
                    <a:pt x="59" y="182"/>
                  </a:cubicBezTo>
                  <a:cubicBezTo>
                    <a:pt x="57" y="187"/>
                    <a:pt x="53" y="199"/>
                    <a:pt x="48" y="205"/>
                  </a:cubicBezTo>
                  <a:cubicBezTo>
                    <a:pt x="44" y="211"/>
                    <a:pt x="42" y="213"/>
                    <a:pt x="38" y="215"/>
                  </a:cubicBezTo>
                  <a:cubicBezTo>
                    <a:pt x="35" y="216"/>
                    <a:pt x="33" y="217"/>
                    <a:pt x="30" y="217"/>
                  </a:cubicBezTo>
                  <a:cubicBezTo>
                    <a:pt x="28" y="217"/>
                    <a:pt x="27" y="217"/>
                    <a:pt x="26" y="216"/>
                  </a:cubicBezTo>
                  <a:cubicBezTo>
                    <a:pt x="22" y="216"/>
                    <a:pt x="18" y="214"/>
                    <a:pt x="14" y="213"/>
                  </a:cubicBezTo>
                  <a:cubicBezTo>
                    <a:pt x="11" y="212"/>
                    <a:pt x="9" y="210"/>
                    <a:pt x="7" y="210"/>
                  </a:cubicBezTo>
                  <a:cubicBezTo>
                    <a:pt x="5" y="210"/>
                    <a:pt x="3" y="212"/>
                    <a:pt x="3" y="215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6"/>
                    <a:pt x="4" y="238"/>
                    <a:pt x="7" y="240"/>
                  </a:cubicBezTo>
                  <a:cubicBezTo>
                    <a:pt x="15" y="243"/>
                    <a:pt x="21" y="245"/>
                    <a:pt x="32" y="245"/>
                  </a:cubicBezTo>
                  <a:cubicBezTo>
                    <a:pt x="41" y="244"/>
                    <a:pt x="47" y="242"/>
                    <a:pt x="54" y="238"/>
                  </a:cubicBezTo>
                  <a:cubicBezTo>
                    <a:pt x="61" y="233"/>
                    <a:pt x="67" y="227"/>
                    <a:pt x="73" y="220"/>
                  </a:cubicBezTo>
                  <a:cubicBezTo>
                    <a:pt x="75" y="216"/>
                    <a:pt x="77" y="212"/>
                    <a:pt x="79" y="208"/>
                  </a:cubicBezTo>
                  <a:cubicBezTo>
                    <a:pt x="83" y="200"/>
                    <a:pt x="144" y="40"/>
                    <a:pt x="156" y="6"/>
                  </a:cubicBezTo>
                  <a:cubicBezTo>
                    <a:pt x="157" y="5"/>
                    <a:pt x="157" y="4"/>
                    <a:pt x="157" y="3"/>
                  </a:cubicBezTo>
                  <a:cubicBezTo>
                    <a:pt x="157" y="1"/>
                    <a:pt x="155" y="0"/>
                    <a:pt x="153" y="0"/>
                  </a:cubicBezTo>
                  <a:lnTo>
                    <a:pt x="1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1" name="Freeform 8"/>
            <p:cNvSpPr/>
            <p:nvPr userDrawn="1"/>
          </p:nvSpPr>
          <p:spPr bwMode="auto">
            <a:xfrm>
              <a:off x="3457" y="1726"/>
              <a:ext cx="263" cy="322"/>
            </a:xfrm>
            <a:custGeom>
              <a:avLst/>
              <a:gdLst>
                <a:gd name="T0" fmla="*/ 28 w 139"/>
                <a:gd name="T1" fmla="*/ 21 h 170"/>
                <a:gd name="T2" fmla="*/ 28 w 139"/>
                <a:gd name="T3" fmla="*/ 6 h 170"/>
                <a:gd name="T4" fmla="*/ 25 w 139"/>
                <a:gd name="T5" fmla="*/ 3 h 170"/>
                <a:gd name="T6" fmla="*/ 4 w 139"/>
                <a:gd name="T7" fmla="*/ 3 h 170"/>
                <a:gd name="T8" fmla="*/ 0 w 139"/>
                <a:gd name="T9" fmla="*/ 6 h 170"/>
                <a:gd name="T10" fmla="*/ 0 w 139"/>
                <a:gd name="T11" fmla="*/ 167 h 170"/>
                <a:gd name="T12" fmla="*/ 4 w 139"/>
                <a:gd name="T13" fmla="*/ 170 h 170"/>
                <a:gd name="T14" fmla="*/ 25 w 139"/>
                <a:gd name="T15" fmla="*/ 170 h 170"/>
                <a:gd name="T16" fmla="*/ 28 w 139"/>
                <a:gd name="T17" fmla="*/ 167 h 170"/>
                <a:gd name="T18" fmla="*/ 28 w 139"/>
                <a:gd name="T19" fmla="*/ 68 h 170"/>
                <a:gd name="T20" fmla="*/ 70 w 139"/>
                <a:gd name="T21" fmla="*/ 28 h 170"/>
                <a:gd name="T22" fmla="*/ 111 w 139"/>
                <a:gd name="T23" fmla="*/ 68 h 170"/>
                <a:gd name="T24" fmla="*/ 111 w 139"/>
                <a:gd name="T25" fmla="*/ 167 h 170"/>
                <a:gd name="T26" fmla="*/ 111 w 139"/>
                <a:gd name="T27" fmla="*/ 167 h 170"/>
                <a:gd name="T28" fmla="*/ 114 w 139"/>
                <a:gd name="T29" fmla="*/ 170 h 170"/>
                <a:gd name="T30" fmla="*/ 136 w 139"/>
                <a:gd name="T31" fmla="*/ 170 h 170"/>
                <a:gd name="T32" fmla="*/ 139 w 139"/>
                <a:gd name="T33" fmla="*/ 167 h 170"/>
                <a:gd name="T34" fmla="*/ 139 w 139"/>
                <a:gd name="T35" fmla="*/ 68 h 170"/>
                <a:gd name="T36" fmla="*/ 139 w 139"/>
                <a:gd name="T37" fmla="*/ 68 h 170"/>
                <a:gd name="T38" fmla="*/ 139 w 139"/>
                <a:gd name="T39" fmla="*/ 68 h 170"/>
                <a:gd name="T40" fmla="*/ 120 w 139"/>
                <a:gd name="T41" fmla="*/ 20 h 170"/>
                <a:gd name="T42" fmla="*/ 70 w 139"/>
                <a:gd name="T43" fmla="*/ 0 h 170"/>
                <a:gd name="T44" fmla="*/ 28 w 139"/>
                <a:gd name="T45" fmla="*/ 2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170">
                  <a:moveTo>
                    <a:pt x="28" y="21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4"/>
                    <a:pt x="27" y="3"/>
                    <a:pt x="2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9"/>
                    <a:pt x="1" y="170"/>
                    <a:pt x="4" y="17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7" y="170"/>
                    <a:pt x="28" y="169"/>
                    <a:pt x="28" y="1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49"/>
                    <a:pt x="42" y="28"/>
                    <a:pt x="70" y="28"/>
                  </a:cubicBezTo>
                  <a:cubicBezTo>
                    <a:pt x="97" y="28"/>
                    <a:pt x="111" y="49"/>
                    <a:pt x="111" y="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9"/>
                    <a:pt x="112" y="170"/>
                    <a:pt x="114" y="170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8" y="170"/>
                    <a:pt x="139" y="169"/>
                    <a:pt x="139" y="167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51"/>
                    <a:pt x="133" y="35"/>
                    <a:pt x="120" y="20"/>
                  </a:cubicBezTo>
                  <a:cubicBezTo>
                    <a:pt x="109" y="7"/>
                    <a:pt x="88" y="0"/>
                    <a:pt x="70" y="0"/>
                  </a:cubicBezTo>
                  <a:cubicBezTo>
                    <a:pt x="41" y="0"/>
                    <a:pt x="28" y="21"/>
                    <a:pt x="28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2" name="Freeform 9"/>
            <p:cNvSpPr/>
            <p:nvPr userDrawn="1"/>
          </p:nvSpPr>
          <p:spPr bwMode="auto">
            <a:xfrm>
              <a:off x="2264" y="1724"/>
              <a:ext cx="246" cy="328"/>
            </a:xfrm>
            <a:custGeom>
              <a:avLst/>
              <a:gdLst>
                <a:gd name="T0" fmla="*/ 4 w 130"/>
                <a:gd name="T1" fmla="*/ 48 h 173"/>
                <a:gd name="T2" fmla="*/ 56 w 130"/>
                <a:gd name="T3" fmla="*/ 97 h 173"/>
                <a:gd name="T4" fmla="*/ 57 w 130"/>
                <a:gd name="T5" fmla="*/ 98 h 173"/>
                <a:gd name="T6" fmla="*/ 101 w 130"/>
                <a:gd name="T7" fmla="*/ 124 h 173"/>
                <a:gd name="T8" fmla="*/ 66 w 130"/>
                <a:gd name="T9" fmla="*/ 146 h 173"/>
                <a:gd name="T10" fmla="*/ 30 w 130"/>
                <a:gd name="T11" fmla="*/ 118 h 173"/>
                <a:gd name="T12" fmla="*/ 26 w 130"/>
                <a:gd name="T13" fmla="*/ 114 h 173"/>
                <a:gd name="T14" fmla="*/ 5 w 130"/>
                <a:gd name="T15" fmla="*/ 114 h 173"/>
                <a:gd name="T16" fmla="*/ 0 w 130"/>
                <a:gd name="T17" fmla="*/ 118 h 173"/>
                <a:gd name="T18" fmla="*/ 65 w 130"/>
                <a:gd name="T19" fmla="*/ 173 h 173"/>
                <a:gd name="T20" fmla="*/ 130 w 130"/>
                <a:gd name="T21" fmla="*/ 120 h 173"/>
                <a:gd name="T22" fmla="*/ 72 w 130"/>
                <a:gd name="T23" fmla="*/ 74 h 173"/>
                <a:gd name="T24" fmla="*/ 32 w 130"/>
                <a:gd name="T25" fmla="*/ 48 h 173"/>
                <a:gd name="T26" fmla="*/ 63 w 130"/>
                <a:gd name="T27" fmla="*/ 27 h 173"/>
                <a:gd name="T28" fmla="*/ 97 w 130"/>
                <a:gd name="T29" fmla="*/ 49 h 173"/>
                <a:gd name="T30" fmla="*/ 102 w 130"/>
                <a:gd name="T31" fmla="*/ 53 h 173"/>
                <a:gd name="T32" fmla="*/ 120 w 130"/>
                <a:gd name="T33" fmla="*/ 53 h 173"/>
                <a:gd name="T34" fmla="*/ 125 w 130"/>
                <a:gd name="T35" fmla="*/ 48 h 173"/>
                <a:gd name="T36" fmla="*/ 63 w 130"/>
                <a:gd name="T37" fmla="*/ 0 h 173"/>
                <a:gd name="T38" fmla="*/ 4 w 130"/>
                <a:gd name="T39" fmla="*/ 4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173">
                  <a:moveTo>
                    <a:pt x="4" y="48"/>
                  </a:moveTo>
                  <a:cubicBezTo>
                    <a:pt x="4" y="77"/>
                    <a:pt x="19" y="91"/>
                    <a:pt x="56" y="97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83" y="102"/>
                    <a:pt x="101" y="105"/>
                    <a:pt x="101" y="124"/>
                  </a:cubicBezTo>
                  <a:cubicBezTo>
                    <a:pt x="101" y="139"/>
                    <a:pt x="83" y="146"/>
                    <a:pt x="66" y="146"/>
                  </a:cubicBezTo>
                  <a:cubicBezTo>
                    <a:pt x="46" y="146"/>
                    <a:pt x="33" y="136"/>
                    <a:pt x="30" y="118"/>
                  </a:cubicBezTo>
                  <a:cubicBezTo>
                    <a:pt x="30" y="116"/>
                    <a:pt x="29" y="114"/>
                    <a:pt x="26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6"/>
                    <a:pt x="0" y="118"/>
                  </a:cubicBezTo>
                  <a:cubicBezTo>
                    <a:pt x="0" y="150"/>
                    <a:pt x="27" y="173"/>
                    <a:pt x="65" y="173"/>
                  </a:cubicBezTo>
                  <a:cubicBezTo>
                    <a:pt x="104" y="173"/>
                    <a:pt x="130" y="151"/>
                    <a:pt x="130" y="120"/>
                  </a:cubicBezTo>
                  <a:cubicBezTo>
                    <a:pt x="130" y="86"/>
                    <a:pt x="100" y="79"/>
                    <a:pt x="72" y="74"/>
                  </a:cubicBezTo>
                  <a:cubicBezTo>
                    <a:pt x="37" y="68"/>
                    <a:pt x="32" y="58"/>
                    <a:pt x="32" y="48"/>
                  </a:cubicBezTo>
                  <a:cubicBezTo>
                    <a:pt x="32" y="32"/>
                    <a:pt x="49" y="27"/>
                    <a:pt x="63" y="27"/>
                  </a:cubicBezTo>
                  <a:cubicBezTo>
                    <a:pt x="82" y="27"/>
                    <a:pt x="94" y="34"/>
                    <a:pt x="97" y="49"/>
                  </a:cubicBezTo>
                  <a:cubicBezTo>
                    <a:pt x="98" y="51"/>
                    <a:pt x="98" y="53"/>
                    <a:pt x="10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3"/>
                    <a:pt x="125" y="51"/>
                    <a:pt x="125" y="48"/>
                  </a:cubicBezTo>
                  <a:cubicBezTo>
                    <a:pt x="125" y="19"/>
                    <a:pt x="100" y="0"/>
                    <a:pt x="63" y="0"/>
                  </a:cubicBezTo>
                  <a:cubicBezTo>
                    <a:pt x="22" y="0"/>
                    <a:pt x="4" y="25"/>
                    <a:pt x="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3" name="Freeform 10"/>
            <p:cNvSpPr/>
            <p:nvPr userDrawn="1"/>
          </p:nvSpPr>
          <p:spPr bwMode="auto">
            <a:xfrm>
              <a:off x="3062" y="1722"/>
              <a:ext cx="312" cy="474"/>
            </a:xfrm>
            <a:custGeom>
              <a:avLst/>
              <a:gdLst>
                <a:gd name="T0" fmla="*/ 67 w 165"/>
                <a:gd name="T1" fmla="*/ 0 h 250"/>
                <a:gd name="T2" fmla="*/ 0 w 165"/>
                <a:gd name="T3" fmla="*/ 86 h 250"/>
                <a:gd name="T4" fmla="*/ 82 w 165"/>
                <a:gd name="T5" fmla="*/ 174 h 250"/>
                <a:gd name="T6" fmla="*/ 137 w 165"/>
                <a:gd name="T7" fmla="*/ 152 h 250"/>
                <a:gd name="T8" fmla="*/ 137 w 165"/>
                <a:gd name="T9" fmla="*/ 173 h 250"/>
                <a:gd name="T10" fmla="*/ 89 w 165"/>
                <a:gd name="T11" fmla="*/ 222 h 250"/>
                <a:gd name="T12" fmla="*/ 48 w 165"/>
                <a:gd name="T13" fmla="*/ 194 h 250"/>
                <a:gd name="T14" fmla="*/ 43 w 165"/>
                <a:gd name="T15" fmla="*/ 190 h 250"/>
                <a:gd name="T16" fmla="*/ 24 w 165"/>
                <a:gd name="T17" fmla="*/ 190 h 250"/>
                <a:gd name="T18" fmla="*/ 19 w 165"/>
                <a:gd name="T19" fmla="*/ 195 h 250"/>
                <a:gd name="T20" fmla="*/ 89 w 165"/>
                <a:gd name="T21" fmla="*/ 250 h 250"/>
                <a:gd name="T22" fmla="*/ 165 w 165"/>
                <a:gd name="T23" fmla="*/ 174 h 250"/>
                <a:gd name="T24" fmla="*/ 165 w 165"/>
                <a:gd name="T25" fmla="*/ 7 h 250"/>
                <a:gd name="T26" fmla="*/ 162 w 165"/>
                <a:gd name="T27" fmla="*/ 4 h 250"/>
                <a:gd name="T28" fmla="*/ 140 w 165"/>
                <a:gd name="T29" fmla="*/ 4 h 250"/>
                <a:gd name="T30" fmla="*/ 137 w 165"/>
                <a:gd name="T31" fmla="*/ 7 h 250"/>
                <a:gd name="T32" fmla="*/ 137 w 165"/>
                <a:gd name="T33" fmla="*/ 21 h 250"/>
                <a:gd name="T34" fmla="*/ 99 w 165"/>
                <a:gd name="T35" fmla="*/ 0 h 250"/>
                <a:gd name="T36" fmla="*/ 96 w 165"/>
                <a:gd name="T37" fmla="*/ 3 h 250"/>
                <a:gd name="T38" fmla="*/ 96 w 165"/>
                <a:gd name="T39" fmla="*/ 28 h 250"/>
                <a:gd name="T40" fmla="*/ 97 w 165"/>
                <a:gd name="T41" fmla="*/ 31 h 250"/>
                <a:gd name="T42" fmla="*/ 138 w 165"/>
                <a:gd name="T43" fmla="*/ 87 h 250"/>
                <a:gd name="T44" fmla="*/ 83 w 165"/>
                <a:gd name="T45" fmla="*/ 146 h 250"/>
                <a:gd name="T46" fmla="*/ 29 w 165"/>
                <a:gd name="T47" fmla="*/ 87 h 250"/>
                <a:gd name="T48" fmla="*/ 68 w 165"/>
                <a:gd name="T49" fmla="*/ 31 h 250"/>
                <a:gd name="T50" fmla="*/ 70 w 165"/>
                <a:gd name="T51" fmla="*/ 29 h 250"/>
                <a:gd name="T52" fmla="*/ 70 w 165"/>
                <a:gd name="T53" fmla="*/ 3 h 250"/>
                <a:gd name="T54" fmla="*/ 67 w 165"/>
                <a:gd name="T55" fmla="*/ 0 h 250"/>
                <a:gd name="T56" fmla="*/ 67 w 165"/>
                <a:gd name="T5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5" h="250">
                  <a:moveTo>
                    <a:pt x="67" y="0"/>
                  </a:moveTo>
                  <a:cubicBezTo>
                    <a:pt x="29" y="8"/>
                    <a:pt x="0" y="44"/>
                    <a:pt x="0" y="86"/>
                  </a:cubicBezTo>
                  <a:cubicBezTo>
                    <a:pt x="0" y="135"/>
                    <a:pt x="37" y="174"/>
                    <a:pt x="82" y="174"/>
                  </a:cubicBezTo>
                  <a:cubicBezTo>
                    <a:pt x="103" y="174"/>
                    <a:pt x="122" y="166"/>
                    <a:pt x="137" y="15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37" y="205"/>
                    <a:pt x="120" y="222"/>
                    <a:pt x="89" y="222"/>
                  </a:cubicBezTo>
                  <a:cubicBezTo>
                    <a:pt x="66" y="222"/>
                    <a:pt x="52" y="213"/>
                    <a:pt x="48" y="194"/>
                  </a:cubicBezTo>
                  <a:cubicBezTo>
                    <a:pt x="47" y="192"/>
                    <a:pt x="46" y="190"/>
                    <a:pt x="43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1" y="190"/>
                    <a:pt x="19" y="192"/>
                    <a:pt x="19" y="195"/>
                  </a:cubicBezTo>
                  <a:cubicBezTo>
                    <a:pt x="22" y="228"/>
                    <a:pt x="51" y="250"/>
                    <a:pt x="89" y="250"/>
                  </a:cubicBezTo>
                  <a:cubicBezTo>
                    <a:pt x="135" y="250"/>
                    <a:pt x="165" y="219"/>
                    <a:pt x="165" y="174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5" y="5"/>
                    <a:pt x="164" y="4"/>
                    <a:pt x="162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38" y="4"/>
                    <a:pt x="137" y="5"/>
                    <a:pt x="137" y="7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126" y="11"/>
                    <a:pt x="113" y="4"/>
                    <a:pt x="99" y="0"/>
                  </a:cubicBezTo>
                  <a:cubicBezTo>
                    <a:pt x="97" y="0"/>
                    <a:pt x="96" y="1"/>
                    <a:pt x="96" y="3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9"/>
                    <a:pt x="96" y="30"/>
                    <a:pt x="97" y="31"/>
                  </a:cubicBezTo>
                  <a:cubicBezTo>
                    <a:pt x="121" y="37"/>
                    <a:pt x="138" y="60"/>
                    <a:pt x="138" y="87"/>
                  </a:cubicBezTo>
                  <a:cubicBezTo>
                    <a:pt x="138" y="119"/>
                    <a:pt x="114" y="146"/>
                    <a:pt x="83" y="146"/>
                  </a:cubicBezTo>
                  <a:cubicBezTo>
                    <a:pt x="53" y="146"/>
                    <a:pt x="29" y="119"/>
                    <a:pt x="29" y="87"/>
                  </a:cubicBezTo>
                  <a:cubicBezTo>
                    <a:pt x="29" y="61"/>
                    <a:pt x="45" y="38"/>
                    <a:pt x="68" y="31"/>
                  </a:cubicBezTo>
                  <a:cubicBezTo>
                    <a:pt x="69" y="31"/>
                    <a:pt x="70" y="30"/>
                    <a:pt x="70" y="29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4" name="Oval 11"/>
            <p:cNvSpPr>
              <a:spLocks noChangeArrowheads="1"/>
            </p:cNvSpPr>
            <p:nvPr userDrawn="1"/>
          </p:nvSpPr>
          <p:spPr bwMode="auto">
            <a:xfrm>
              <a:off x="284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5" name="Oval 12"/>
            <p:cNvSpPr>
              <a:spLocks noChangeArrowheads="1"/>
            </p:cNvSpPr>
            <p:nvPr userDrawn="1"/>
          </p:nvSpPr>
          <p:spPr bwMode="auto">
            <a:xfrm>
              <a:off x="387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6" name="Freeform 13"/>
            <p:cNvSpPr/>
            <p:nvPr userDrawn="1"/>
          </p:nvSpPr>
          <p:spPr bwMode="auto">
            <a:xfrm>
              <a:off x="4062" y="1584"/>
              <a:ext cx="242" cy="462"/>
            </a:xfrm>
            <a:custGeom>
              <a:avLst/>
              <a:gdLst>
                <a:gd name="T0" fmla="*/ 39 w 128"/>
                <a:gd name="T1" fmla="*/ 55 h 244"/>
                <a:gd name="T2" fmla="*/ 39 w 128"/>
                <a:gd name="T3" fmla="*/ 76 h 244"/>
                <a:gd name="T4" fmla="*/ 4 w 128"/>
                <a:gd name="T5" fmla="*/ 76 h 244"/>
                <a:gd name="T6" fmla="*/ 0 w 128"/>
                <a:gd name="T7" fmla="*/ 81 h 244"/>
                <a:gd name="T8" fmla="*/ 0 w 128"/>
                <a:gd name="T9" fmla="*/ 99 h 244"/>
                <a:gd name="T10" fmla="*/ 4 w 128"/>
                <a:gd name="T11" fmla="*/ 103 h 244"/>
                <a:gd name="T12" fmla="*/ 39 w 128"/>
                <a:gd name="T13" fmla="*/ 103 h 244"/>
                <a:gd name="T14" fmla="*/ 39 w 128"/>
                <a:gd name="T15" fmla="*/ 239 h 244"/>
                <a:gd name="T16" fmla="*/ 44 w 128"/>
                <a:gd name="T17" fmla="*/ 244 h 244"/>
                <a:gd name="T18" fmla="*/ 62 w 128"/>
                <a:gd name="T19" fmla="*/ 244 h 244"/>
                <a:gd name="T20" fmla="*/ 67 w 128"/>
                <a:gd name="T21" fmla="*/ 239 h 244"/>
                <a:gd name="T22" fmla="*/ 67 w 128"/>
                <a:gd name="T23" fmla="*/ 103 h 244"/>
                <a:gd name="T24" fmla="*/ 120 w 128"/>
                <a:gd name="T25" fmla="*/ 103 h 244"/>
                <a:gd name="T26" fmla="*/ 125 w 128"/>
                <a:gd name="T27" fmla="*/ 99 h 244"/>
                <a:gd name="T28" fmla="*/ 125 w 128"/>
                <a:gd name="T29" fmla="*/ 81 h 244"/>
                <a:gd name="T30" fmla="*/ 120 w 128"/>
                <a:gd name="T31" fmla="*/ 76 h 244"/>
                <a:gd name="T32" fmla="*/ 67 w 128"/>
                <a:gd name="T33" fmla="*/ 76 h 244"/>
                <a:gd name="T34" fmla="*/ 67 w 128"/>
                <a:gd name="T35" fmla="*/ 55 h 244"/>
                <a:gd name="T36" fmla="*/ 91 w 128"/>
                <a:gd name="T37" fmla="*/ 27 h 244"/>
                <a:gd name="T38" fmla="*/ 122 w 128"/>
                <a:gd name="T39" fmla="*/ 37 h 244"/>
                <a:gd name="T40" fmla="*/ 125 w 128"/>
                <a:gd name="T41" fmla="*/ 38 h 244"/>
                <a:gd name="T42" fmla="*/ 128 w 128"/>
                <a:gd name="T43" fmla="*/ 33 h 244"/>
                <a:gd name="T44" fmla="*/ 128 w 128"/>
                <a:gd name="T45" fmla="*/ 16 h 244"/>
                <a:gd name="T46" fmla="*/ 125 w 128"/>
                <a:gd name="T47" fmla="*/ 9 h 244"/>
                <a:gd name="T48" fmla="*/ 89 w 128"/>
                <a:gd name="T49" fmla="*/ 0 h 244"/>
                <a:gd name="T50" fmla="*/ 39 w 128"/>
                <a:gd name="T51" fmla="*/ 5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244">
                  <a:moveTo>
                    <a:pt x="39" y="55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" y="76"/>
                    <a:pt x="0" y="78"/>
                    <a:pt x="0" y="81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2"/>
                    <a:pt x="1" y="103"/>
                    <a:pt x="4" y="103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242"/>
                    <a:pt x="41" y="244"/>
                    <a:pt x="44" y="244"/>
                  </a:cubicBezTo>
                  <a:cubicBezTo>
                    <a:pt x="62" y="244"/>
                    <a:pt x="62" y="244"/>
                    <a:pt x="62" y="244"/>
                  </a:cubicBezTo>
                  <a:cubicBezTo>
                    <a:pt x="65" y="244"/>
                    <a:pt x="67" y="242"/>
                    <a:pt x="67" y="239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120" y="103"/>
                    <a:pt x="120" y="103"/>
                    <a:pt x="120" y="103"/>
                  </a:cubicBezTo>
                  <a:cubicBezTo>
                    <a:pt x="123" y="103"/>
                    <a:pt x="125" y="102"/>
                    <a:pt x="125" y="99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25" y="78"/>
                    <a:pt x="123" y="76"/>
                    <a:pt x="120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38"/>
                    <a:pt x="76" y="27"/>
                    <a:pt x="91" y="27"/>
                  </a:cubicBezTo>
                  <a:cubicBezTo>
                    <a:pt x="102" y="27"/>
                    <a:pt x="110" y="30"/>
                    <a:pt x="122" y="37"/>
                  </a:cubicBezTo>
                  <a:cubicBezTo>
                    <a:pt x="123" y="38"/>
                    <a:pt x="124" y="38"/>
                    <a:pt x="125" y="38"/>
                  </a:cubicBezTo>
                  <a:cubicBezTo>
                    <a:pt x="127" y="38"/>
                    <a:pt x="128" y="36"/>
                    <a:pt x="128" y="3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3"/>
                    <a:pt x="128" y="11"/>
                    <a:pt x="125" y="9"/>
                  </a:cubicBezTo>
                  <a:cubicBezTo>
                    <a:pt x="114" y="3"/>
                    <a:pt x="103" y="0"/>
                    <a:pt x="89" y="0"/>
                  </a:cubicBezTo>
                  <a:cubicBezTo>
                    <a:pt x="54" y="0"/>
                    <a:pt x="39" y="29"/>
                    <a:pt x="3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7" name="Freeform 14"/>
            <p:cNvSpPr/>
            <p:nvPr userDrawn="1"/>
          </p:nvSpPr>
          <p:spPr bwMode="auto">
            <a:xfrm>
              <a:off x="2071" y="1578"/>
              <a:ext cx="632" cy="631"/>
            </a:xfrm>
            <a:custGeom>
              <a:avLst/>
              <a:gdLst>
                <a:gd name="T0" fmla="*/ 181 w 334"/>
                <a:gd name="T1" fmla="*/ 1 h 333"/>
                <a:gd name="T2" fmla="*/ 180 w 334"/>
                <a:gd name="T3" fmla="*/ 4 h 333"/>
                <a:gd name="T4" fmla="*/ 180 w 334"/>
                <a:gd name="T5" fmla="*/ 26 h 333"/>
                <a:gd name="T6" fmla="*/ 180 w 334"/>
                <a:gd name="T7" fmla="*/ 26 h 333"/>
                <a:gd name="T8" fmla="*/ 182 w 334"/>
                <a:gd name="T9" fmla="*/ 28 h 333"/>
                <a:gd name="T10" fmla="*/ 306 w 334"/>
                <a:gd name="T11" fmla="*/ 166 h 333"/>
                <a:gd name="T12" fmla="*/ 167 w 334"/>
                <a:gd name="T13" fmla="*/ 305 h 333"/>
                <a:gd name="T14" fmla="*/ 28 w 334"/>
                <a:gd name="T15" fmla="*/ 166 h 333"/>
                <a:gd name="T16" fmla="*/ 152 w 334"/>
                <a:gd name="T17" fmla="*/ 28 h 333"/>
                <a:gd name="T18" fmla="*/ 154 w 334"/>
                <a:gd name="T19" fmla="*/ 26 h 333"/>
                <a:gd name="T20" fmla="*/ 154 w 334"/>
                <a:gd name="T21" fmla="*/ 26 h 333"/>
                <a:gd name="T22" fmla="*/ 154 w 334"/>
                <a:gd name="T23" fmla="*/ 4 h 333"/>
                <a:gd name="T24" fmla="*/ 153 w 334"/>
                <a:gd name="T25" fmla="*/ 1 h 333"/>
                <a:gd name="T26" fmla="*/ 150 w 334"/>
                <a:gd name="T27" fmla="*/ 0 h 333"/>
                <a:gd name="T28" fmla="*/ 149 w 334"/>
                <a:gd name="T29" fmla="*/ 0 h 333"/>
                <a:gd name="T30" fmla="*/ 149 w 334"/>
                <a:gd name="T31" fmla="*/ 0 h 333"/>
                <a:gd name="T32" fmla="*/ 0 w 334"/>
                <a:gd name="T33" fmla="*/ 166 h 333"/>
                <a:gd name="T34" fmla="*/ 167 w 334"/>
                <a:gd name="T35" fmla="*/ 333 h 333"/>
                <a:gd name="T36" fmla="*/ 334 w 334"/>
                <a:gd name="T37" fmla="*/ 166 h 333"/>
                <a:gd name="T38" fmla="*/ 185 w 334"/>
                <a:gd name="T39" fmla="*/ 0 h 333"/>
                <a:gd name="T40" fmla="*/ 185 w 334"/>
                <a:gd name="T41" fmla="*/ 0 h 333"/>
                <a:gd name="T42" fmla="*/ 184 w 334"/>
                <a:gd name="T43" fmla="*/ 0 h 333"/>
                <a:gd name="T44" fmla="*/ 181 w 334"/>
                <a:gd name="T45" fmla="*/ 1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4" h="333">
                  <a:moveTo>
                    <a:pt x="181" y="1"/>
                  </a:moveTo>
                  <a:cubicBezTo>
                    <a:pt x="180" y="2"/>
                    <a:pt x="180" y="3"/>
                    <a:pt x="180" y="4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7"/>
                    <a:pt x="181" y="28"/>
                    <a:pt x="182" y="28"/>
                  </a:cubicBezTo>
                  <a:cubicBezTo>
                    <a:pt x="251" y="35"/>
                    <a:pt x="306" y="94"/>
                    <a:pt x="306" y="166"/>
                  </a:cubicBezTo>
                  <a:cubicBezTo>
                    <a:pt x="306" y="243"/>
                    <a:pt x="244" y="305"/>
                    <a:pt x="167" y="305"/>
                  </a:cubicBezTo>
                  <a:cubicBezTo>
                    <a:pt x="90" y="305"/>
                    <a:pt x="28" y="243"/>
                    <a:pt x="28" y="166"/>
                  </a:cubicBezTo>
                  <a:cubicBezTo>
                    <a:pt x="28" y="94"/>
                    <a:pt x="82" y="35"/>
                    <a:pt x="152" y="28"/>
                  </a:cubicBezTo>
                  <a:cubicBezTo>
                    <a:pt x="153" y="28"/>
                    <a:pt x="154" y="27"/>
                    <a:pt x="154" y="26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4" y="3"/>
                    <a:pt x="154" y="2"/>
                    <a:pt x="153" y="1"/>
                  </a:cubicBezTo>
                  <a:cubicBezTo>
                    <a:pt x="152" y="0"/>
                    <a:pt x="151" y="0"/>
                    <a:pt x="150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65" y="9"/>
                    <a:pt x="0" y="80"/>
                    <a:pt x="0" y="166"/>
                  </a:cubicBezTo>
                  <a:cubicBezTo>
                    <a:pt x="0" y="258"/>
                    <a:pt x="75" y="333"/>
                    <a:pt x="167" y="333"/>
                  </a:cubicBezTo>
                  <a:cubicBezTo>
                    <a:pt x="259" y="333"/>
                    <a:pt x="334" y="258"/>
                    <a:pt x="334" y="166"/>
                  </a:cubicBezTo>
                  <a:cubicBezTo>
                    <a:pt x="334" y="80"/>
                    <a:pt x="269" y="9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4" y="0"/>
                    <a:pt x="184" y="0"/>
                  </a:cubicBezTo>
                  <a:cubicBezTo>
                    <a:pt x="183" y="0"/>
                    <a:pt x="182" y="0"/>
                    <a:pt x="18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</p:grp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06139"/>
            <a:ext cx="9144000" cy="3245724"/>
          </a:xfrm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714325"/>
            <a:ext cx="9144000" cy="45375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3765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4730" indent="0" algn="ctr">
              <a:buNone/>
              <a:defRPr sz="1600"/>
            </a:lvl6pPr>
            <a:lvl7pPr marL="2741930" indent="0" algn="ctr">
              <a:buNone/>
              <a:defRPr sz="1600"/>
            </a:lvl7pPr>
            <a:lvl8pPr marL="3198495" indent="0" algn="ctr">
              <a:buNone/>
              <a:defRPr sz="1600"/>
            </a:lvl8pPr>
            <a:lvl9pPr marL="365569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4700788" y="689925"/>
            <a:ext cx="2793600" cy="681042"/>
            <a:chOff x="2071" y="1578"/>
            <a:chExt cx="2587" cy="631"/>
          </a:xfrm>
          <a:gradFill>
            <a:gsLst>
              <a:gs pos="50000">
                <a:srgbClr val="00E487"/>
              </a:gs>
              <a:gs pos="100000">
                <a:srgbClr val="1ECBD0"/>
              </a:gs>
            </a:gsLst>
            <a:lin ang="18900000" scaled="0"/>
          </a:gradFill>
        </p:grpSpPr>
        <p:sp>
          <p:nvSpPr>
            <p:cNvPr id="8" name="Freeform 5"/>
            <p:cNvSpPr/>
            <p:nvPr userDrawn="1"/>
          </p:nvSpPr>
          <p:spPr bwMode="auto">
            <a:xfrm>
              <a:off x="2765" y="1728"/>
              <a:ext cx="244" cy="318"/>
            </a:xfrm>
            <a:custGeom>
              <a:avLst/>
              <a:gdLst>
                <a:gd name="T0" fmla="*/ 12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2 w 129"/>
                <a:gd name="T7" fmla="*/ 29 h 168"/>
                <a:gd name="T8" fmla="*/ 48 w 129"/>
                <a:gd name="T9" fmla="*/ 29 h 168"/>
                <a:gd name="T10" fmla="*/ 48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2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2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2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8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1"/>
                    <a:pt x="75" y="0"/>
                    <a:pt x="72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9" name="Freeform 6"/>
            <p:cNvSpPr/>
            <p:nvPr userDrawn="1"/>
          </p:nvSpPr>
          <p:spPr bwMode="auto">
            <a:xfrm>
              <a:off x="3798" y="1728"/>
              <a:ext cx="244" cy="318"/>
            </a:xfrm>
            <a:custGeom>
              <a:avLst/>
              <a:gdLst>
                <a:gd name="T0" fmla="*/ 11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1 w 129"/>
                <a:gd name="T7" fmla="*/ 29 h 168"/>
                <a:gd name="T8" fmla="*/ 47 w 129"/>
                <a:gd name="T9" fmla="*/ 29 h 168"/>
                <a:gd name="T10" fmla="*/ 47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1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1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1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7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5" y="1"/>
                    <a:pt x="74" y="0"/>
                    <a:pt x="72" y="0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0" name="Freeform 7"/>
            <p:cNvSpPr/>
            <p:nvPr userDrawn="1"/>
          </p:nvSpPr>
          <p:spPr bwMode="auto">
            <a:xfrm>
              <a:off x="4361" y="1728"/>
              <a:ext cx="297" cy="464"/>
            </a:xfrm>
            <a:custGeom>
              <a:avLst/>
              <a:gdLst>
                <a:gd name="T0" fmla="*/ 132 w 157"/>
                <a:gd name="T1" fmla="*/ 0 h 245"/>
                <a:gd name="T2" fmla="*/ 127 w 157"/>
                <a:gd name="T3" fmla="*/ 3 h 245"/>
                <a:gd name="T4" fmla="*/ 127 w 157"/>
                <a:gd name="T5" fmla="*/ 3 h 245"/>
                <a:gd name="T6" fmla="*/ 79 w 157"/>
                <a:gd name="T7" fmla="*/ 128 h 245"/>
                <a:gd name="T8" fmla="*/ 30 w 157"/>
                <a:gd name="T9" fmla="*/ 4 h 245"/>
                <a:gd name="T10" fmla="*/ 25 w 157"/>
                <a:gd name="T11" fmla="*/ 0 h 245"/>
                <a:gd name="T12" fmla="*/ 4 w 157"/>
                <a:gd name="T13" fmla="*/ 0 h 245"/>
                <a:gd name="T14" fmla="*/ 0 w 157"/>
                <a:gd name="T15" fmla="*/ 3 h 245"/>
                <a:gd name="T16" fmla="*/ 1 w 157"/>
                <a:gd name="T17" fmla="*/ 6 h 245"/>
                <a:gd name="T18" fmla="*/ 1 w 157"/>
                <a:gd name="T19" fmla="*/ 6 h 245"/>
                <a:gd name="T20" fmla="*/ 1 w 157"/>
                <a:gd name="T21" fmla="*/ 6 h 245"/>
                <a:gd name="T22" fmla="*/ 64 w 157"/>
                <a:gd name="T23" fmla="*/ 168 h 245"/>
                <a:gd name="T24" fmla="*/ 59 w 157"/>
                <a:gd name="T25" fmla="*/ 182 h 245"/>
                <a:gd name="T26" fmla="*/ 48 w 157"/>
                <a:gd name="T27" fmla="*/ 205 h 245"/>
                <a:gd name="T28" fmla="*/ 38 w 157"/>
                <a:gd name="T29" fmla="*/ 215 h 245"/>
                <a:gd name="T30" fmla="*/ 30 w 157"/>
                <a:gd name="T31" fmla="*/ 217 h 245"/>
                <a:gd name="T32" fmla="*/ 26 w 157"/>
                <a:gd name="T33" fmla="*/ 216 h 245"/>
                <a:gd name="T34" fmla="*/ 14 w 157"/>
                <a:gd name="T35" fmla="*/ 213 h 245"/>
                <a:gd name="T36" fmla="*/ 7 w 157"/>
                <a:gd name="T37" fmla="*/ 210 h 245"/>
                <a:gd name="T38" fmla="*/ 3 w 157"/>
                <a:gd name="T39" fmla="*/ 215 h 245"/>
                <a:gd name="T40" fmla="*/ 3 w 157"/>
                <a:gd name="T41" fmla="*/ 233 h 245"/>
                <a:gd name="T42" fmla="*/ 3 w 157"/>
                <a:gd name="T43" fmla="*/ 233 h 245"/>
                <a:gd name="T44" fmla="*/ 7 w 157"/>
                <a:gd name="T45" fmla="*/ 240 h 245"/>
                <a:gd name="T46" fmla="*/ 32 w 157"/>
                <a:gd name="T47" fmla="*/ 245 h 245"/>
                <a:gd name="T48" fmla="*/ 54 w 157"/>
                <a:gd name="T49" fmla="*/ 238 h 245"/>
                <a:gd name="T50" fmla="*/ 73 w 157"/>
                <a:gd name="T51" fmla="*/ 220 h 245"/>
                <a:gd name="T52" fmla="*/ 79 w 157"/>
                <a:gd name="T53" fmla="*/ 208 h 245"/>
                <a:gd name="T54" fmla="*/ 156 w 157"/>
                <a:gd name="T55" fmla="*/ 6 h 245"/>
                <a:gd name="T56" fmla="*/ 157 w 157"/>
                <a:gd name="T57" fmla="*/ 3 h 245"/>
                <a:gd name="T58" fmla="*/ 153 w 157"/>
                <a:gd name="T59" fmla="*/ 0 h 245"/>
                <a:gd name="T60" fmla="*/ 132 w 157"/>
                <a:gd name="T6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245">
                  <a:moveTo>
                    <a:pt x="132" y="0"/>
                  </a:moveTo>
                  <a:cubicBezTo>
                    <a:pt x="129" y="0"/>
                    <a:pt x="128" y="1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1"/>
                    <a:pt x="28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59" y="182"/>
                    <a:pt x="59" y="182"/>
                    <a:pt x="59" y="182"/>
                  </a:cubicBezTo>
                  <a:cubicBezTo>
                    <a:pt x="57" y="187"/>
                    <a:pt x="53" y="199"/>
                    <a:pt x="48" y="205"/>
                  </a:cubicBezTo>
                  <a:cubicBezTo>
                    <a:pt x="44" y="211"/>
                    <a:pt x="42" y="213"/>
                    <a:pt x="38" y="215"/>
                  </a:cubicBezTo>
                  <a:cubicBezTo>
                    <a:pt x="35" y="216"/>
                    <a:pt x="33" y="217"/>
                    <a:pt x="30" y="217"/>
                  </a:cubicBezTo>
                  <a:cubicBezTo>
                    <a:pt x="28" y="217"/>
                    <a:pt x="27" y="217"/>
                    <a:pt x="26" y="216"/>
                  </a:cubicBezTo>
                  <a:cubicBezTo>
                    <a:pt x="22" y="216"/>
                    <a:pt x="18" y="214"/>
                    <a:pt x="14" y="213"/>
                  </a:cubicBezTo>
                  <a:cubicBezTo>
                    <a:pt x="11" y="212"/>
                    <a:pt x="9" y="210"/>
                    <a:pt x="7" y="210"/>
                  </a:cubicBezTo>
                  <a:cubicBezTo>
                    <a:pt x="5" y="210"/>
                    <a:pt x="3" y="212"/>
                    <a:pt x="3" y="215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6"/>
                    <a:pt x="4" y="238"/>
                    <a:pt x="7" y="240"/>
                  </a:cubicBezTo>
                  <a:cubicBezTo>
                    <a:pt x="15" y="243"/>
                    <a:pt x="21" y="245"/>
                    <a:pt x="32" y="245"/>
                  </a:cubicBezTo>
                  <a:cubicBezTo>
                    <a:pt x="41" y="244"/>
                    <a:pt x="47" y="242"/>
                    <a:pt x="54" y="238"/>
                  </a:cubicBezTo>
                  <a:cubicBezTo>
                    <a:pt x="61" y="233"/>
                    <a:pt x="67" y="227"/>
                    <a:pt x="73" y="220"/>
                  </a:cubicBezTo>
                  <a:cubicBezTo>
                    <a:pt x="75" y="216"/>
                    <a:pt x="77" y="212"/>
                    <a:pt x="79" y="208"/>
                  </a:cubicBezTo>
                  <a:cubicBezTo>
                    <a:pt x="83" y="200"/>
                    <a:pt x="144" y="40"/>
                    <a:pt x="156" y="6"/>
                  </a:cubicBezTo>
                  <a:cubicBezTo>
                    <a:pt x="157" y="5"/>
                    <a:pt x="157" y="4"/>
                    <a:pt x="157" y="3"/>
                  </a:cubicBezTo>
                  <a:cubicBezTo>
                    <a:pt x="157" y="1"/>
                    <a:pt x="155" y="0"/>
                    <a:pt x="153" y="0"/>
                  </a:cubicBezTo>
                  <a:lnTo>
                    <a:pt x="1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1" name="Freeform 8"/>
            <p:cNvSpPr/>
            <p:nvPr userDrawn="1"/>
          </p:nvSpPr>
          <p:spPr bwMode="auto">
            <a:xfrm>
              <a:off x="3457" y="1726"/>
              <a:ext cx="263" cy="322"/>
            </a:xfrm>
            <a:custGeom>
              <a:avLst/>
              <a:gdLst>
                <a:gd name="T0" fmla="*/ 28 w 139"/>
                <a:gd name="T1" fmla="*/ 21 h 170"/>
                <a:gd name="T2" fmla="*/ 28 w 139"/>
                <a:gd name="T3" fmla="*/ 6 h 170"/>
                <a:gd name="T4" fmla="*/ 25 w 139"/>
                <a:gd name="T5" fmla="*/ 3 h 170"/>
                <a:gd name="T6" fmla="*/ 4 w 139"/>
                <a:gd name="T7" fmla="*/ 3 h 170"/>
                <a:gd name="T8" fmla="*/ 0 w 139"/>
                <a:gd name="T9" fmla="*/ 6 h 170"/>
                <a:gd name="T10" fmla="*/ 0 w 139"/>
                <a:gd name="T11" fmla="*/ 167 h 170"/>
                <a:gd name="T12" fmla="*/ 4 w 139"/>
                <a:gd name="T13" fmla="*/ 170 h 170"/>
                <a:gd name="T14" fmla="*/ 25 w 139"/>
                <a:gd name="T15" fmla="*/ 170 h 170"/>
                <a:gd name="T16" fmla="*/ 28 w 139"/>
                <a:gd name="T17" fmla="*/ 167 h 170"/>
                <a:gd name="T18" fmla="*/ 28 w 139"/>
                <a:gd name="T19" fmla="*/ 68 h 170"/>
                <a:gd name="T20" fmla="*/ 70 w 139"/>
                <a:gd name="T21" fmla="*/ 28 h 170"/>
                <a:gd name="T22" fmla="*/ 111 w 139"/>
                <a:gd name="T23" fmla="*/ 68 h 170"/>
                <a:gd name="T24" fmla="*/ 111 w 139"/>
                <a:gd name="T25" fmla="*/ 167 h 170"/>
                <a:gd name="T26" fmla="*/ 111 w 139"/>
                <a:gd name="T27" fmla="*/ 167 h 170"/>
                <a:gd name="T28" fmla="*/ 114 w 139"/>
                <a:gd name="T29" fmla="*/ 170 h 170"/>
                <a:gd name="T30" fmla="*/ 136 w 139"/>
                <a:gd name="T31" fmla="*/ 170 h 170"/>
                <a:gd name="T32" fmla="*/ 139 w 139"/>
                <a:gd name="T33" fmla="*/ 167 h 170"/>
                <a:gd name="T34" fmla="*/ 139 w 139"/>
                <a:gd name="T35" fmla="*/ 68 h 170"/>
                <a:gd name="T36" fmla="*/ 139 w 139"/>
                <a:gd name="T37" fmla="*/ 68 h 170"/>
                <a:gd name="T38" fmla="*/ 139 w 139"/>
                <a:gd name="T39" fmla="*/ 68 h 170"/>
                <a:gd name="T40" fmla="*/ 120 w 139"/>
                <a:gd name="T41" fmla="*/ 20 h 170"/>
                <a:gd name="T42" fmla="*/ 70 w 139"/>
                <a:gd name="T43" fmla="*/ 0 h 170"/>
                <a:gd name="T44" fmla="*/ 28 w 139"/>
                <a:gd name="T45" fmla="*/ 2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170">
                  <a:moveTo>
                    <a:pt x="28" y="21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4"/>
                    <a:pt x="27" y="3"/>
                    <a:pt x="2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9"/>
                    <a:pt x="1" y="170"/>
                    <a:pt x="4" y="17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7" y="170"/>
                    <a:pt x="28" y="169"/>
                    <a:pt x="28" y="1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49"/>
                    <a:pt x="42" y="28"/>
                    <a:pt x="70" y="28"/>
                  </a:cubicBezTo>
                  <a:cubicBezTo>
                    <a:pt x="97" y="28"/>
                    <a:pt x="111" y="49"/>
                    <a:pt x="111" y="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9"/>
                    <a:pt x="112" y="170"/>
                    <a:pt x="114" y="170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8" y="170"/>
                    <a:pt x="139" y="169"/>
                    <a:pt x="139" y="167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51"/>
                    <a:pt x="133" y="35"/>
                    <a:pt x="120" y="20"/>
                  </a:cubicBezTo>
                  <a:cubicBezTo>
                    <a:pt x="109" y="7"/>
                    <a:pt x="88" y="0"/>
                    <a:pt x="70" y="0"/>
                  </a:cubicBezTo>
                  <a:cubicBezTo>
                    <a:pt x="41" y="0"/>
                    <a:pt x="28" y="21"/>
                    <a:pt x="28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2" name="Freeform 9"/>
            <p:cNvSpPr/>
            <p:nvPr userDrawn="1"/>
          </p:nvSpPr>
          <p:spPr bwMode="auto">
            <a:xfrm>
              <a:off x="2264" y="1724"/>
              <a:ext cx="246" cy="328"/>
            </a:xfrm>
            <a:custGeom>
              <a:avLst/>
              <a:gdLst>
                <a:gd name="T0" fmla="*/ 4 w 130"/>
                <a:gd name="T1" fmla="*/ 48 h 173"/>
                <a:gd name="T2" fmla="*/ 56 w 130"/>
                <a:gd name="T3" fmla="*/ 97 h 173"/>
                <a:gd name="T4" fmla="*/ 57 w 130"/>
                <a:gd name="T5" fmla="*/ 98 h 173"/>
                <a:gd name="T6" fmla="*/ 101 w 130"/>
                <a:gd name="T7" fmla="*/ 124 h 173"/>
                <a:gd name="T8" fmla="*/ 66 w 130"/>
                <a:gd name="T9" fmla="*/ 146 h 173"/>
                <a:gd name="T10" fmla="*/ 30 w 130"/>
                <a:gd name="T11" fmla="*/ 118 h 173"/>
                <a:gd name="T12" fmla="*/ 26 w 130"/>
                <a:gd name="T13" fmla="*/ 114 h 173"/>
                <a:gd name="T14" fmla="*/ 5 w 130"/>
                <a:gd name="T15" fmla="*/ 114 h 173"/>
                <a:gd name="T16" fmla="*/ 0 w 130"/>
                <a:gd name="T17" fmla="*/ 118 h 173"/>
                <a:gd name="T18" fmla="*/ 65 w 130"/>
                <a:gd name="T19" fmla="*/ 173 h 173"/>
                <a:gd name="T20" fmla="*/ 130 w 130"/>
                <a:gd name="T21" fmla="*/ 120 h 173"/>
                <a:gd name="T22" fmla="*/ 72 w 130"/>
                <a:gd name="T23" fmla="*/ 74 h 173"/>
                <a:gd name="T24" fmla="*/ 32 w 130"/>
                <a:gd name="T25" fmla="*/ 48 h 173"/>
                <a:gd name="T26" fmla="*/ 63 w 130"/>
                <a:gd name="T27" fmla="*/ 27 h 173"/>
                <a:gd name="T28" fmla="*/ 97 w 130"/>
                <a:gd name="T29" fmla="*/ 49 h 173"/>
                <a:gd name="T30" fmla="*/ 102 w 130"/>
                <a:gd name="T31" fmla="*/ 53 h 173"/>
                <a:gd name="T32" fmla="*/ 120 w 130"/>
                <a:gd name="T33" fmla="*/ 53 h 173"/>
                <a:gd name="T34" fmla="*/ 125 w 130"/>
                <a:gd name="T35" fmla="*/ 48 h 173"/>
                <a:gd name="T36" fmla="*/ 63 w 130"/>
                <a:gd name="T37" fmla="*/ 0 h 173"/>
                <a:gd name="T38" fmla="*/ 4 w 130"/>
                <a:gd name="T39" fmla="*/ 4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173">
                  <a:moveTo>
                    <a:pt x="4" y="48"/>
                  </a:moveTo>
                  <a:cubicBezTo>
                    <a:pt x="4" y="77"/>
                    <a:pt x="19" y="91"/>
                    <a:pt x="56" y="97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83" y="102"/>
                    <a:pt x="101" y="105"/>
                    <a:pt x="101" y="124"/>
                  </a:cubicBezTo>
                  <a:cubicBezTo>
                    <a:pt x="101" y="139"/>
                    <a:pt x="83" y="146"/>
                    <a:pt x="66" y="146"/>
                  </a:cubicBezTo>
                  <a:cubicBezTo>
                    <a:pt x="46" y="146"/>
                    <a:pt x="33" y="136"/>
                    <a:pt x="30" y="118"/>
                  </a:cubicBezTo>
                  <a:cubicBezTo>
                    <a:pt x="30" y="116"/>
                    <a:pt x="29" y="114"/>
                    <a:pt x="26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6"/>
                    <a:pt x="0" y="118"/>
                  </a:cubicBezTo>
                  <a:cubicBezTo>
                    <a:pt x="0" y="150"/>
                    <a:pt x="27" y="173"/>
                    <a:pt x="65" y="173"/>
                  </a:cubicBezTo>
                  <a:cubicBezTo>
                    <a:pt x="104" y="173"/>
                    <a:pt x="130" y="151"/>
                    <a:pt x="130" y="120"/>
                  </a:cubicBezTo>
                  <a:cubicBezTo>
                    <a:pt x="130" y="86"/>
                    <a:pt x="100" y="79"/>
                    <a:pt x="72" y="74"/>
                  </a:cubicBezTo>
                  <a:cubicBezTo>
                    <a:pt x="37" y="68"/>
                    <a:pt x="32" y="58"/>
                    <a:pt x="32" y="48"/>
                  </a:cubicBezTo>
                  <a:cubicBezTo>
                    <a:pt x="32" y="32"/>
                    <a:pt x="49" y="27"/>
                    <a:pt x="63" y="27"/>
                  </a:cubicBezTo>
                  <a:cubicBezTo>
                    <a:pt x="82" y="27"/>
                    <a:pt x="94" y="34"/>
                    <a:pt x="97" y="49"/>
                  </a:cubicBezTo>
                  <a:cubicBezTo>
                    <a:pt x="98" y="51"/>
                    <a:pt x="98" y="53"/>
                    <a:pt x="10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3"/>
                    <a:pt x="125" y="51"/>
                    <a:pt x="125" y="48"/>
                  </a:cubicBezTo>
                  <a:cubicBezTo>
                    <a:pt x="125" y="19"/>
                    <a:pt x="100" y="0"/>
                    <a:pt x="63" y="0"/>
                  </a:cubicBezTo>
                  <a:cubicBezTo>
                    <a:pt x="22" y="0"/>
                    <a:pt x="4" y="25"/>
                    <a:pt x="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3" name="Freeform 10"/>
            <p:cNvSpPr/>
            <p:nvPr userDrawn="1"/>
          </p:nvSpPr>
          <p:spPr bwMode="auto">
            <a:xfrm>
              <a:off x="3062" y="1722"/>
              <a:ext cx="312" cy="474"/>
            </a:xfrm>
            <a:custGeom>
              <a:avLst/>
              <a:gdLst>
                <a:gd name="T0" fmla="*/ 67 w 165"/>
                <a:gd name="T1" fmla="*/ 0 h 250"/>
                <a:gd name="T2" fmla="*/ 0 w 165"/>
                <a:gd name="T3" fmla="*/ 86 h 250"/>
                <a:gd name="T4" fmla="*/ 82 w 165"/>
                <a:gd name="T5" fmla="*/ 174 h 250"/>
                <a:gd name="T6" fmla="*/ 137 w 165"/>
                <a:gd name="T7" fmla="*/ 152 h 250"/>
                <a:gd name="T8" fmla="*/ 137 w 165"/>
                <a:gd name="T9" fmla="*/ 173 h 250"/>
                <a:gd name="T10" fmla="*/ 89 w 165"/>
                <a:gd name="T11" fmla="*/ 222 h 250"/>
                <a:gd name="T12" fmla="*/ 48 w 165"/>
                <a:gd name="T13" fmla="*/ 194 h 250"/>
                <a:gd name="T14" fmla="*/ 43 w 165"/>
                <a:gd name="T15" fmla="*/ 190 h 250"/>
                <a:gd name="T16" fmla="*/ 24 w 165"/>
                <a:gd name="T17" fmla="*/ 190 h 250"/>
                <a:gd name="T18" fmla="*/ 19 w 165"/>
                <a:gd name="T19" fmla="*/ 195 h 250"/>
                <a:gd name="T20" fmla="*/ 89 w 165"/>
                <a:gd name="T21" fmla="*/ 250 h 250"/>
                <a:gd name="T22" fmla="*/ 165 w 165"/>
                <a:gd name="T23" fmla="*/ 174 h 250"/>
                <a:gd name="T24" fmla="*/ 165 w 165"/>
                <a:gd name="T25" fmla="*/ 7 h 250"/>
                <a:gd name="T26" fmla="*/ 162 w 165"/>
                <a:gd name="T27" fmla="*/ 4 h 250"/>
                <a:gd name="T28" fmla="*/ 140 w 165"/>
                <a:gd name="T29" fmla="*/ 4 h 250"/>
                <a:gd name="T30" fmla="*/ 137 w 165"/>
                <a:gd name="T31" fmla="*/ 7 h 250"/>
                <a:gd name="T32" fmla="*/ 137 w 165"/>
                <a:gd name="T33" fmla="*/ 21 h 250"/>
                <a:gd name="T34" fmla="*/ 99 w 165"/>
                <a:gd name="T35" fmla="*/ 0 h 250"/>
                <a:gd name="T36" fmla="*/ 96 w 165"/>
                <a:gd name="T37" fmla="*/ 3 h 250"/>
                <a:gd name="T38" fmla="*/ 96 w 165"/>
                <a:gd name="T39" fmla="*/ 28 h 250"/>
                <a:gd name="T40" fmla="*/ 97 w 165"/>
                <a:gd name="T41" fmla="*/ 31 h 250"/>
                <a:gd name="T42" fmla="*/ 138 w 165"/>
                <a:gd name="T43" fmla="*/ 87 h 250"/>
                <a:gd name="T44" fmla="*/ 83 w 165"/>
                <a:gd name="T45" fmla="*/ 146 h 250"/>
                <a:gd name="T46" fmla="*/ 29 w 165"/>
                <a:gd name="T47" fmla="*/ 87 h 250"/>
                <a:gd name="T48" fmla="*/ 68 w 165"/>
                <a:gd name="T49" fmla="*/ 31 h 250"/>
                <a:gd name="T50" fmla="*/ 70 w 165"/>
                <a:gd name="T51" fmla="*/ 29 h 250"/>
                <a:gd name="T52" fmla="*/ 70 w 165"/>
                <a:gd name="T53" fmla="*/ 3 h 250"/>
                <a:gd name="T54" fmla="*/ 67 w 165"/>
                <a:gd name="T55" fmla="*/ 0 h 250"/>
                <a:gd name="T56" fmla="*/ 67 w 165"/>
                <a:gd name="T5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5" h="250">
                  <a:moveTo>
                    <a:pt x="67" y="0"/>
                  </a:moveTo>
                  <a:cubicBezTo>
                    <a:pt x="29" y="8"/>
                    <a:pt x="0" y="44"/>
                    <a:pt x="0" y="86"/>
                  </a:cubicBezTo>
                  <a:cubicBezTo>
                    <a:pt x="0" y="135"/>
                    <a:pt x="37" y="174"/>
                    <a:pt x="82" y="174"/>
                  </a:cubicBezTo>
                  <a:cubicBezTo>
                    <a:pt x="103" y="174"/>
                    <a:pt x="122" y="166"/>
                    <a:pt x="137" y="15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37" y="205"/>
                    <a:pt x="120" y="222"/>
                    <a:pt x="89" y="222"/>
                  </a:cubicBezTo>
                  <a:cubicBezTo>
                    <a:pt x="66" y="222"/>
                    <a:pt x="52" y="213"/>
                    <a:pt x="48" y="194"/>
                  </a:cubicBezTo>
                  <a:cubicBezTo>
                    <a:pt x="47" y="192"/>
                    <a:pt x="46" y="190"/>
                    <a:pt x="43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1" y="190"/>
                    <a:pt x="19" y="192"/>
                    <a:pt x="19" y="195"/>
                  </a:cubicBezTo>
                  <a:cubicBezTo>
                    <a:pt x="22" y="228"/>
                    <a:pt x="51" y="250"/>
                    <a:pt x="89" y="250"/>
                  </a:cubicBezTo>
                  <a:cubicBezTo>
                    <a:pt x="135" y="250"/>
                    <a:pt x="165" y="219"/>
                    <a:pt x="165" y="174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5" y="5"/>
                    <a:pt x="164" y="4"/>
                    <a:pt x="162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38" y="4"/>
                    <a:pt x="137" y="5"/>
                    <a:pt x="137" y="7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126" y="11"/>
                    <a:pt x="113" y="4"/>
                    <a:pt x="99" y="0"/>
                  </a:cubicBezTo>
                  <a:cubicBezTo>
                    <a:pt x="97" y="0"/>
                    <a:pt x="96" y="1"/>
                    <a:pt x="96" y="3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9"/>
                    <a:pt x="96" y="30"/>
                    <a:pt x="97" y="31"/>
                  </a:cubicBezTo>
                  <a:cubicBezTo>
                    <a:pt x="121" y="37"/>
                    <a:pt x="138" y="60"/>
                    <a:pt x="138" y="87"/>
                  </a:cubicBezTo>
                  <a:cubicBezTo>
                    <a:pt x="138" y="119"/>
                    <a:pt x="114" y="146"/>
                    <a:pt x="83" y="146"/>
                  </a:cubicBezTo>
                  <a:cubicBezTo>
                    <a:pt x="53" y="146"/>
                    <a:pt x="29" y="119"/>
                    <a:pt x="29" y="87"/>
                  </a:cubicBezTo>
                  <a:cubicBezTo>
                    <a:pt x="29" y="61"/>
                    <a:pt x="45" y="38"/>
                    <a:pt x="68" y="31"/>
                  </a:cubicBezTo>
                  <a:cubicBezTo>
                    <a:pt x="69" y="31"/>
                    <a:pt x="70" y="30"/>
                    <a:pt x="70" y="29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4" name="Oval 11"/>
            <p:cNvSpPr>
              <a:spLocks noChangeArrowheads="1"/>
            </p:cNvSpPr>
            <p:nvPr userDrawn="1"/>
          </p:nvSpPr>
          <p:spPr bwMode="auto">
            <a:xfrm>
              <a:off x="284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5" name="Oval 12"/>
            <p:cNvSpPr>
              <a:spLocks noChangeArrowheads="1"/>
            </p:cNvSpPr>
            <p:nvPr userDrawn="1"/>
          </p:nvSpPr>
          <p:spPr bwMode="auto">
            <a:xfrm>
              <a:off x="387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6" name="Freeform 13"/>
            <p:cNvSpPr/>
            <p:nvPr userDrawn="1"/>
          </p:nvSpPr>
          <p:spPr bwMode="auto">
            <a:xfrm>
              <a:off x="4062" y="1584"/>
              <a:ext cx="242" cy="462"/>
            </a:xfrm>
            <a:custGeom>
              <a:avLst/>
              <a:gdLst>
                <a:gd name="T0" fmla="*/ 39 w 128"/>
                <a:gd name="T1" fmla="*/ 55 h 244"/>
                <a:gd name="T2" fmla="*/ 39 w 128"/>
                <a:gd name="T3" fmla="*/ 76 h 244"/>
                <a:gd name="T4" fmla="*/ 4 w 128"/>
                <a:gd name="T5" fmla="*/ 76 h 244"/>
                <a:gd name="T6" fmla="*/ 0 w 128"/>
                <a:gd name="T7" fmla="*/ 81 h 244"/>
                <a:gd name="T8" fmla="*/ 0 w 128"/>
                <a:gd name="T9" fmla="*/ 99 h 244"/>
                <a:gd name="T10" fmla="*/ 4 w 128"/>
                <a:gd name="T11" fmla="*/ 103 h 244"/>
                <a:gd name="T12" fmla="*/ 39 w 128"/>
                <a:gd name="T13" fmla="*/ 103 h 244"/>
                <a:gd name="T14" fmla="*/ 39 w 128"/>
                <a:gd name="T15" fmla="*/ 239 h 244"/>
                <a:gd name="T16" fmla="*/ 44 w 128"/>
                <a:gd name="T17" fmla="*/ 244 h 244"/>
                <a:gd name="T18" fmla="*/ 62 w 128"/>
                <a:gd name="T19" fmla="*/ 244 h 244"/>
                <a:gd name="T20" fmla="*/ 67 w 128"/>
                <a:gd name="T21" fmla="*/ 239 h 244"/>
                <a:gd name="T22" fmla="*/ 67 w 128"/>
                <a:gd name="T23" fmla="*/ 103 h 244"/>
                <a:gd name="T24" fmla="*/ 120 w 128"/>
                <a:gd name="T25" fmla="*/ 103 h 244"/>
                <a:gd name="T26" fmla="*/ 125 w 128"/>
                <a:gd name="T27" fmla="*/ 99 h 244"/>
                <a:gd name="T28" fmla="*/ 125 w 128"/>
                <a:gd name="T29" fmla="*/ 81 h 244"/>
                <a:gd name="T30" fmla="*/ 120 w 128"/>
                <a:gd name="T31" fmla="*/ 76 h 244"/>
                <a:gd name="T32" fmla="*/ 67 w 128"/>
                <a:gd name="T33" fmla="*/ 76 h 244"/>
                <a:gd name="T34" fmla="*/ 67 w 128"/>
                <a:gd name="T35" fmla="*/ 55 h 244"/>
                <a:gd name="T36" fmla="*/ 91 w 128"/>
                <a:gd name="T37" fmla="*/ 27 h 244"/>
                <a:gd name="T38" fmla="*/ 122 w 128"/>
                <a:gd name="T39" fmla="*/ 37 h 244"/>
                <a:gd name="T40" fmla="*/ 125 w 128"/>
                <a:gd name="T41" fmla="*/ 38 h 244"/>
                <a:gd name="T42" fmla="*/ 128 w 128"/>
                <a:gd name="T43" fmla="*/ 33 h 244"/>
                <a:gd name="T44" fmla="*/ 128 w 128"/>
                <a:gd name="T45" fmla="*/ 16 h 244"/>
                <a:gd name="T46" fmla="*/ 125 w 128"/>
                <a:gd name="T47" fmla="*/ 9 h 244"/>
                <a:gd name="T48" fmla="*/ 89 w 128"/>
                <a:gd name="T49" fmla="*/ 0 h 244"/>
                <a:gd name="T50" fmla="*/ 39 w 128"/>
                <a:gd name="T51" fmla="*/ 5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244">
                  <a:moveTo>
                    <a:pt x="39" y="55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" y="76"/>
                    <a:pt x="0" y="78"/>
                    <a:pt x="0" y="81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2"/>
                    <a:pt x="1" y="103"/>
                    <a:pt x="4" y="103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242"/>
                    <a:pt x="41" y="244"/>
                    <a:pt x="44" y="244"/>
                  </a:cubicBezTo>
                  <a:cubicBezTo>
                    <a:pt x="62" y="244"/>
                    <a:pt x="62" y="244"/>
                    <a:pt x="62" y="244"/>
                  </a:cubicBezTo>
                  <a:cubicBezTo>
                    <a:pt x="65" y="244"/>
                    <a:pt x="67" y="242"/>
                    <a:pt x="67" y="239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120" y="103"/>
                    <a:pt x="120" y="103"/>
                    <a:pt x="120" y="103"/>
                  </a:cubicBezTo>
                  <a:cubicBezTo>
                    <a:pt x="123" y="103"/>
                    <a:pt x="125" y="102"/>
                    <a:pt x="125" y="99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25" y="78"/>
                    <a:pt x="123" y="76"/>
                    <a:pt x="120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38"/>
                    <a:pt x="76" y="27"/>
                    <a:pt x="91" y="27"/>
                  </a:cubicBezTo>
                  <a:cubicBezTo>
                    <a:pt x="102" y="27"/>
                    <a:pt x="110" y="30"/>
                    <a:pt x="122" y="37"/>
                  </a:cubicBezTo>
                  <a:cubicBezTo>
                    <a:pt x="123" y="38"/>
                    <a:pt x="124" y="38"/>
                    <a:pt x="125" y="38"/>
                  </a:cubicBezTo>
                  <a:cubicBezTo>
                    <a:pt x="127" y="38"/>
                    <a:pt x="128" y="36"/>
                    <a:pt x="128" y="3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3"/>
                    <a:pt x="128" y="11"/>
                    <a:pt x="125" y="9"/>
                  </a:cubicBezTo>
                  <a:cubicBezTo>
                    <a:pt x="114" y="3"/>
                    <a:pt x="103" y="0"/>
                    <a:pt x="89" y="0"/>
                  </a:cubicBezTo>
                  <a:cubicBezTo>
                    <a:pt x="54" y="0"/>
                    <a:pt x="39" y="29"/>
                    <a:pt x="3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7" name="Freeform 14"/>
            <p:cNvSpPr/>
            <p:nvPr userDrawn="1"/>
          </p:nvSpPr>
          <p:spPr bwMode="auto">
            <a:xfrm>
              <a:off x="2071" y="1578"/>
              <a:ext cx="632" cy="631"/>
            </a:xfrm>
            <a:custGeom>
              <a:avLst/>
              <a:gdLst>
                <a:gd name="T0" fmla="*/ 181 w 334"/>
                <a:gd name="T1" fmla="*/ 1 h 333"/>
                <a:gd name="T2" fmla="*/ 180 w 334"/>
                <a:gd name="T3" fmla="*/ 4 h 333"/>
                <a:gd name="T4" fmla="*/ 180 w 334"/>
                <a:gd name="T5" fmla="*/ 26 h 333"/>
                <a:gd name="T6" fmla="*/ 180 w 334"/>
                <a:gd name="T7" fmla="*/ 26 h 333"/>
                <a:gd name="T8" fmla="*/ 182 w 334"/>
                <a:gd name="T9" fmla="*/ 28 h 333"/>
                <a:gd name="T10" fmla="*/ 306 w 334"/>
                <a:gd name="T11" fmla="*/ 166 h 333"/>
                <a:gd name="T12" fmla="*/ 167 w 334"/>
                <a:gd name="T13" fmla="*/ 305 h 333"/>
                <a:gd name="T14" fmla="*/ 28 w 334"/>
                <a:gd name="T15" fmla="*/ 166 h 333"/>
                <a:gd name="T16" fmla="*/ 152 w 334"/>
                <a:gd name="T17" fmla="*/ 28 h 333"/>
                <a:gd name="T18" fmla="*/ 154 w 334"/>
                <a:gd name="T19" fmla="*/ 26 h 333"/>
                <a:gd name="T20" fmla="*/ 154 w 334"/>
                <a:gd name="T21" fmla="*/ 26 h 333"/>
                <a:gd name="T22" fmla="*/ 154 w 334"/>
                <a:gd name="T23" fmla="*/ 4 h 333"/>
                <a:gd name="T24" fmla="*/ 153 w 334"/>
                <a:gd name="T25" fmla="*/ 1 h 333"/>
                <a:gd name="T26" fmla="*/ 150 w 334"/>
                <a:gd name="T27" fmla="*/ 0 h 333"/>
                <a:gd name="T28" fmla="*/ 149 w 334"/>
                <a:gd name="T29" fmla="*/ 0 h 333"/>
                <a:gd name="T30" fmla="*/ 149 w 334"/>
                <a:gd name="T31" fmla="*/ 0 h 333"/>
                <a:gd name="T32" fmla="*/ 0 w 334"/>
                <a:gd name="T33" fmla="*/ 166 h 333"/>
                <a:gd name="T34" fmla="*/ 167 w 334"/>
                <a:gd name="T35" fmla="*/ 333 h 333"/>
                <a:gd name="T36" fmla="*/ 334 w 334"/>
                <a:gd name="T37" fmla="*/ 166 h 333"/>
                <a:gd name="T38" fmla="*/ 185 w 334"/>
                <a:gd name="T39" fmla="*/ 0 h 333"/>
                <a:gd name="T40" fmla="*/ 185 w 334"/>
                <a:gd name="T41" fmla="*/ 0 h 333"/>
                <a:gd name="T42" fmla="*/ 184 w 334"/>
                <a:gd name="T43" fmla="*/ 0 h 333"/>
                <a:gd name="T44" fmla="*/ 181 w 334"/>
                <a:gd name="T45" fmla="*/ 1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4" h="333">
                  <a:moveTo>
                    <a:pt x="181" y="1"/>
                  </a:moveTo>
                  <a:cubicBezTo>
                    <a:pt x="180" y="2"/>
                    <a:pt x="180" y="3"/>
                    <a:pt x="180" y="4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7"/>
                    <a:pt x="181" y="28"/>
                    <a:pt x="182" y="28"/>
                  </a:cubicBezTo>
                  <a:cubicBezTo>
                    <a:pt x="251" y="35"/>
                    <a:pt x="306" y="94"/>
                    <a:pt x="306" y="166"/>
                  </a:cubicBezTo>
                  <a:cubicBezTo>
                    <a:pt x="306" y="243"/>
                    <a:pt x="244" y="305"/>
                    <a:pt x="167" y="305"/>
                  </a:cubicBezTo>
                  <a:cubicBezTo>
                    <a:pt x="90" y="305"/>
                    <a:pt x="28" y="243"/>
                    <a:pt x="28" y="166"/>
                  </a:cubicBezTo>
                  <a:cubicBezTo>
                    <a:pt x="28" y="94"/>
                    <a:pt x="82" y="35"/>
                    <a:pt x="152" y="28"/>
                  </a:cubicBezTo>
                  <a:cubicBezTo>
                    <a:pt x="153" y="28"/>
                    <a:pt x="154" y="27"/>
                    <a:pt x="154" y="26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4" y="3"/>
                    <a:pt x="154" y="2"/>
                    <a:pt x="153" y="1"/>
                  </a:cubicBezTo>
                  <a:cubicBezTo>
                    <a:pt x="152" y="0"/>
                    <a:pt x="151" y="0"/>
                    <a:pt x="150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65" y="9"/>
                    <a:pt x="0" y="80"/>
                    <a:pt x="0" y="166"/>
                  </a:cubicBezTo>
                  <a:cubicBezTo>
                    <a:pt x="0" y="258"/>
                    <a:pt x="75" y="333"/>
                    <a:pt x="167" y="333"/>
                  </a:cubicBezTo>
                  <a:cubicBezTo>
                    <a:pt x="259" y="333"/>
                    <a:pt x="334" y="258"/>
                    <a:pt x="334" y="166"/>
                  </a:cubicBezTo>
                  <a:cubicBezTo>
                    <a:pt x="334" y="80"/>
                    <a:pt x="269" y="9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4" y="0"/>
                    <a:pt x="184" y="0"/>
                  </a:cubicBezTo>
                  <a:cubicBezTo>
                    <a:pt x="183" y="0"/>
                    <a:pt x="182" y="0"/>
                    <a:pt x="18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</p:grp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880" y="1521184"/>
            <a:ext cx="6178854" cy="3817442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76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7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9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4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56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10878" y="1521184"/>
            <a:ext cx="11368018" cy="3815631"/>
          </a:xfrm>
        </p:spPr>
        <p:txBody>
          <a:bodyPr anchor="ctr"/>
          <a:lstStyle>
            <a:lvl1pPr algn="ctr">
              <a:defRPr sz="6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ight Gre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10878" y="1521184"/>
            <a:ext cx="11368018" cy="3815631"/>
          </a:xfrm>
        </p:spPr>
        <p:txBody>
          <a:bodyPr anchor="ctr"/>
          <a:lstStyle>
            <a:lvl1pPr algn="ctr">
              <a:defRPr sz="6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3104" y="1521184"/>
            <a:ext cx="6176628" cy="3817442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76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7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9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4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56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878" y="512498"/>
            <a:ext cx="11368018" cy="776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880" y="1521182"/>
            <a:ext cx="6178854" cy="451734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878" y="512498"/>
            <a:ext cx="11368018" cy="7760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880" y="1521182"/>
            <a:ext cx="6178854" cy="4517348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accent3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878" y="1521183"/>
            <a:ext cx="5292112" cy="451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6789" y="1521183"/>
            <a:ext cx="5292112" cy="451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6096906" y="2"/>
            <a:ext cx="6095094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878" y="512498"/>
            <a:ext cx="5292112" cy="776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878" y="1521183"/>
            <a:ext cx="5292112" cy="451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-1"/>
            <a:ext cx="6095094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4203" y="512498"/>
            <a:ext cx="5274693" cy="776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4203" y="1521183"/>
            <a:ext cx="5274693" cy="451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Key Info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6096906" y="3429905"/>
            <a:ext cx="6095094" cy="342809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878" y="512498"/>
            <a:ext cx="5292112" cy="776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878" y="1521183"/>
            <a:ext cx="5292112" cy="451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6096906" y="2"/>
            <a:ext cx="6095094" cy="3429905"/>
          </a:xfrm>
          <a:gradFill>
            <a:gsLst>
              <a:gs pos="50000">
                <a:srgbClr val="00E487"/>
              </a:gs>
              <a:gs pos="100000">
                <a:srgbClr val="1ECBD0"/>
              </a:gs>
            </a:gsLst>
            <a:lin ang="18900000" scaled="0"/>
          </a:gradFill>
        </p:spPr>
        <p:txBody>
          <a:bodyPr lIns="360000" tIns="360000" rIns="360000" bIns="360000" anchor="ctr"/>
          <a:lstStyle>
            <a:lvl1pPr algn="ctr">
              <a:defRPr sz="3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3649841" y="2"/>
            <a:ext cx="8542159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104" y="512498"/>
            <a:ext cx="2998167" cy="7760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13104" y="1521183"/>
            <a:ext cx="2998558" cy="45173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Dar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096000" y="2"/>
            <a:ext cx="6096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5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878" y="512498"/>
            <a:ext cx="5292112" cy="776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878" y="1521183"/>
            <a:ext cx="5292112" cy="451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6789" y="1521183"/>
            <a:ext cx="5292112" cy="45173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10597543" y="6332830"/>
            <a:ext cx="1181358" cy="288000"/>
            <a:chOff x="2071" y="1578"/>
            <a:chExt cx="2587" cy="631"/>
          </a:xfrm>
          <a:gradFill>
            <a:gsLst>
              <a:gs pos="50000">
                <a:srgbClr val="00E487"/>
              </a:gs>
              <a:gs pos="100000">
                <a:srgbClr val="1ECBD0"/>
              </a:gs>
            </a:gsLst>
            <a:lin ang="18900000" scaled="0"/>
          </a:gradFill>
        </p:grpSpPr>
        <p:sp>
          <p:nvSpPr>
            <p:cNvPr id="10" name="Freeform 5"/>
            <p:cNvSpPr/>
            <p:nvPr userDrawn="1"/>
          </p:nvSpPr>
          <p:spPr bwMode="auto">
            <a:xfrm>
              <a:off x="2765" y="1728"/>
              <a:ext cx="244" cy="318"/>
            </a:xfrm>
            <a:custGeom>
              <a:avLst/>
              <a:gdLst>
                <a:gd name="T0" fmla="*/ 12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2 w 129"/>
                <a:gd name="T7" fmla="*/ 29 h 168"/>
                <a:gd name="T8" fmla="*/ 48 w 129"/>
                <a:gd name="T9" fmla="*/ 29 h 168"/>
                <a:gd name="T10" fmla="*/ 48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2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2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2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8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1"/>
                    <a:pt x="75" y="0"/>
                    <a:pt x="72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1" name="Freeform 6"/>
            <p:cNvSpPr/>
            <p:nvPr userDrawn="1"/>
          </p:nvSpPr>
          <p:spPr bwMode="auto">
            <a:xfrm>
              <a:off x="3798" y="1728"/>
              <a:ext cx="244" cy="318"/>
            </a:xfrm>
            <a:custGeom>
              <a:avLst/>
              <a:gdLst>
                <a:gd name="T0" fmla="*/ 11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1 w 129"/>
                <a:gd name="T7" fmla="*/ 29 h 168"/>
                <a:gd name="T8" fmla="*/ 47 w 129"/>
                <a:gd name="T9" fmla="*/ 29 h 168"/>
                <a:gd name="T10" fmla="*/ 47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1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1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1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7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5" y="1"/>
                    <a:pt x="74" y="0"/>
                    <a:pt x="72" y="0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2" name="Freeform 7"/>
            <p:cNvSpPr/>
            <p:nvPr userDrawn="1"/>
          </p:nvSpPr>
          <p:spPr bwMode="auto">
            <a:xfrm>
              <a:off x="4361" y="1728"/>
              <a:ext cx="297" cy="464"/>
            </a:xfrm>
            <a:custGeom>
              <a:avLst/>
              <a:gdLst>
                <a:gd name="T0" fmla="*/ 132 w 157"/>
                <a:gd name="T1" fmla="*/ 0 h 245"/>
                <a:gd name="T2" fmla="*/ 127 w 157"/>
                <a:gd name="T3" fmla="*/ 3 h 245"/>
                <a:gd name="T4" fmla="*/ 127 w 157"/>
                <a:gd name="T5" fmla="*/ 3 h 245"/>
                <a:gd name="T6" fmla="*/ 79 w 157"/>
                <a:gd name="T7" fmla="*/ 128 h 245"/>
                <a:gd name="T8" fmla="*/ 30 w 157"/>
                <a:gd name="T9" fmla="*/ 4 h 245"/>
                <a:gd name="T10" fmla="*/ 25 w 157"/>
                <a:gd name="T11" fmla="*/ 0 h 245"/>
                <a:gd name="T12" fmla="*/ 4 w 157"/>
                <a:gd name="T13" fmla="*/ 0 h 245"/>
                <a:gd name="T14" fmla="*/ 0 w 157"/>
                <a:gd name="T15" fmla="*/ 3 h 245"/>
                <a:gd name="T16" fmla="*/ 1 w 157"/>
                <a:gd name="T17" fmla="*/ 6 h 245"/>
                <a:gd name="T18" fmla="*/ 1 w 157"/>
                <a:gd name="T19" fmla="*/ 6 h 245"/>
                <a:gd name="T20" fmla="*/ 1 w 157"/>
                <a:gd name="T21" fmla="*/ 6 h 245"/>
                <a:gd name="T22" fmla="*/ 64 w 157"/>
                <a:gd name="T23" fmla="*/ 168 h 245"/>
                <a:gd name="T24" fmla="*/ 59 w 157"/>
                <a:gd name="T25" fmla="*/ 182 h 245"/>
                <a:gd name="T26" fmla="*/ 48 w 157"/>
                <a:gd name="T27" fmla="*/ 205 h 245"/>
                <a:gd name="T28" fmla="*/ 38 w 157"/>
                <a:gd name="T29" fmla="*/ 215 h 245"/>
                <a:gd name="T30" fmla="*/ 30 w 157"/>
                <a:gd name="T31" fmla="*/ 217 h 245"/>
                <a:gd name="T32" fmla="*/ 26 w 157"/>
                <a:gd name="T33" fmla="*/ 216 h 245"/>
                <a:gd name="T34" fmla="*/ 14 w 157"/>
                <a:gd name="T35" fmla="*/ 213 h 245"/>
                <a:gd name="T36" fmla="*/ 7 w 157"/>
                <a:gd name="T37" fmla="*/ 210 h 245"/>
                <a:gd name="T38" fmla="*/ 3 w 157"/>
                <a:gd name="T39" fmla="*/ 215 h 245"/>
                <a:gd name="T40" fmla="*/ 3 w 157"/>
                <a:gd name="T41" fmla="*/ 233 h 245"/>
                <a:gd name="T42" fmla="*/ 3 w 157"/>
                <a:gd name="T43" fmla="*/ 233 h 245"/>
                <a:gd name="T44" fmla="*/ 7 w 157"/>
                <a:gd name="T45" fmla="*/ 240 h 245"/>
                <a:gd name="T46" fmla="*/ 32 w 157"/>
                <a:gd name="T47" fmla="*/ 245 h 245"/>
                <a:gd name="T48" fmla="*/ 54 w 157"/>
                <a:gd name="T49" fmla="*/ 238 h 245"/>
                <a:gd name="T50" fmla="*/ 73 w 157"/>
                <a:gd name="T51" fmla="*/ 220 h 245"/>
                <a:gd name="T52" fmla="*/ 79 w 157"/>
                <a:gd name="T53" fmla="*/ 208 h 245"/>
                <a:gd name="T54" fmla="*/ 156 w 157"/>
                <a:gd name="T55" fmla="*/ 6 h 245"/>
                <a:gd name="T56" fmla="*/ 157 w 157"/>
                <a:gd name="T57" fmla="*/ 3 h 245"/>
                <a:gd name="T58" fmla="*/ 153 w 157"/>
                <a:gd name="T59" fmla="*/ 0 h 245"/>
                <a:gd name="T60" fmla="*/ 132 w 157"/>
                <a:gd name="T6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245">
                  <a:moveTo>
                    <a:pt x="132" y="0"/>
                  </a:moveTo>
                  <a:cubicBezTo>
                    <a:pt x="129" y="0"/>
                    <a:pt x="128" y="1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1"/>
                    <a:pt x="28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59" y="182"/>
                    <a:pt x="59" y="182"/>
                    <a:pt x="59" y="182"/>
                  </a:cubicBezTo>
                  <a:cubicBezTo>
                    <a:pt x="57" y="187"/>
                    <a:pt x="53" y="199"/>
                    <a:pt x="48" y="205"/>
                  </a:cubicBezTo>
                  <a:cubicBezTo>
                    <a:pt x="44" y="211"/>
                    <a:pt x="42" y="213"/>
                    <a:pt x="38" y="215"/>
                  </a:cubicBezTo>
                  <a:cubicBezTo>
                    <a:pt x="35" y="216"/>
                    <a:pt x="33" y="217"/>
                    <a:pt x="30" y="217"/>
                  </a:cubicBezTo>
                  <a:cubicBezTo>
                    <a:pt x="28" y="217"/>
                    <a:pt x="27" y="217"/>
                    <a:pt x="26" y="216"/>
                  </a:cubicBezTo>
                  <a:cubicBezTo>
                    <a:pt x="22" y="216"/>
                    <a:pt x="18" y="214"/>
                    <a:pt x="14" y="213"/>
                  </a:cubicBezTo>
                  <a:cubicBezTo>
                    <a:pt x="11" y="212"/>
                    <a:pt x="9" y="210"/>
                    <a:pt x="7" y="210"/>
                  </a:cubicBezTo>
                  <a:cubicBezTo>
                    <a:pt x="5" y="210"/>
                    <a:pt x="3" y="212"/>
                    <a:pt x="3" y="215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6"/>
                    <a:pt x="4" y="238"/>
                    <a:pt x="7" y="240"/>
                  </a:cubicBezTo>
                  <a:cubicBezTo>
                    <a:pt x="15" y="243"/>
                    <a:pt x="21" y="245"/>
                    <a:pt x="32" y="245"/>
                  </a:cubicBezTo>
                  <a:cubicBezTo>
                    <a:pt x="41" y="244"/>
                    <a:pt x="47" y="242"/>
                    <a:pt x="54" y="238"/>
                  </a:cubicBezTo>
                  <a:cubicBezTo>
                    <a:pt x="61" y="233"/>
                    <a:pt x="67" y="227"/>
                    <a:pt x="73" y="220"/>
                  </a:cubicBezTo>
                  <a:cubicBezTo>
                    <a:pt x="75" y="216"/>
                    <a:pt x="77" y="212"/>
                    <a:pt x="79" y="208"/>
                  </a:cubicBezTo>
                  <a:cubicBezTo>
                    <a:pt x="83" y="200"/>
                    <a:pt x="144" y="40"/>
                    <a:pt x="156" y="6"/>
                  </a:cubicBezTo>
                  <a:cubicBezTo>
                    <a:pt x="157" y="5"/>
                    <a:pt x="157" y="4"/>
                    <a:pt x="157" y="3"/>
                  </a:cubicBezTo>
                  <a:cubicBezTo>
                    <a:pt x="157" y="1"/>
                    <a:pt x="155" y="0"/>
                    <a:pt x="153" y="0"/>
                  </a:cubicBezTo>
                  <a:lnTo>
                    <a:pt x="1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3" name="Freeform 8"/>
            <p:cNvSpPr/>
            <p:nvPr userDrawn="1"/>
          </p:nvSpPr>
          <p:spPr bwMode="auto">
            <a:xfrm>
              <a:off x="3457" y="1726"/>
              <a:ext cx="263" cy="322"/>
            </a:xfrm>
            <a:custGeom>
              <a:avLst/>
              <a:gdLst>
                <a:gd name="T0" fmla="*/ 28 w 139"/>
                <a:gd name="T1" fmla="*/ 21 h 170"/>
                <a:gd name="T2" fmla="*/ 28 w 139"/>
                <a:gd name="T3" fmla="*/ 6 h 170"/>
                <a:gd name="T4" fmla="*/ 25 w 139"/>
                <a:gd name="T5" fmla="*/ 3 h 170"/>
                <a:gd name="T6" fmla="*/ 4 w 139"/>
                <a:gd name="T7" fmla="*/ 3 h 170"/>
                <a:gd name="T8" fmla="*/ 0 w 139"/>
                <a:gd name="T9" fmla="*/ 6 h 170"/>
                <a:gd name="T10" fmla="*/ 0 w 139"/>
                <a:gd name="T11" fmla="*/ 167 h 170"/>
                <a:gd name="T12" fmla="*/ 4 w 139"/>
                <a:gd name="T13" fmla="*/ 170 h 170"/>
                <a:gd name="T14" fmla="*/ 25 w 139"/>
                <a:gd name="T15" fmla="*/ 170 h 170"/>
                <a:gd name="T16" fmla="*/ 28 w 139"/>
                <a:gd name="T17" fmla="*/ 167 h 170"/>
                <a:gd name="T18" fmla="*/ 28 w 139"/>
                <a:gd name="T19" fmla="*/ 68 h 170"/>
                <a:gd name="T20" fmla="*/ 70 w 139"/>
                <a:gd name="T21" fmla="*/ 28 h 170"/>
                <a:gd name="T22" fmla="*/ 111 w 139"/>
                <a:gd name="T23" fmla="*/ 68 h 170"/>
                <a:gd name="T24" fmla="*/ 111 w 139"/>
                <a:gd name="T25" fmla="*/ 167 h 170"/>
                <a:gd name="T26" fmla="*/ 111 w 139"/>
                <a:gd name="T27" fmla="*/ 167 h 170"/>
                <a:gd name="T28" fmla="*/ 114 w 139"/>
                <a:gd name="T29" fmla="*/ 170 h 170"/>
                <a:gd name="T30" fmla="*/ 136 w 139"/>
                <a:gd name="T31" fmla="*/ 170 h 170"/>
                <a:gd name="T32" fmla="*/ 139 w 139"/>
                <a:gd name="T33" fmla="*/ 167 h 170"/>
                <a:gd name="T34" fmla="*/ 139 w 139"/>
                <a:gd name="T35" fmla="*/ 68 h 170"/>
                <a:gd name="T36" fmla="*/ 139 w 139"/>
                <a:gd name="T37" fmla="*/ 68 h 170"/>
                <a:gd name="T38" fmla="*/ 139 w 139"/>
                <a:gd name="T39" fmla="*/ 68 h 170"/>
                <a:gd name="T40" fmla="*/ 120 w 139"/>
                <a:gd name="T41" fmla="*/ 20 h 170"/>
                <a:gd name="T42" fmla="*/ 70 w 139"/>
                <a:gd name="T43" fmla="*/ 0 h 170"/>
                <a:gd name="T44" fmla="*/ 28 w 139"/>
                <a:gd name="T45" fmla="*/ 2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170">
                  <a:moveTo>
                    <a:pt x="28" y="21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4"/>
                    <a:pt x="27" y="3"/>
                    <a:pt x="2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9"/>
                    <a:pt x="1" y="170"/>
                    <a:pt x="4" y="17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7" y="170"/>
                    <a:pt x="28" y="169"/>
                    <a:pt x="28" y="1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49"/>
                    <a:pt x="42" y="28"/>
                    <a:pt x="70" y="28"/>
                  </a:cubicBezTo>
                  <a:cubicBezTo>
                    <a:pt x="97" y="28"/>
                    <a:pt x="111" y="49"/>
                    <a:pt x="111" y="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9"/>
                    <a:pt x="112" y="170"/>
                    <a:pt x="114" y="170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8" y="170"/>
                    <a:pt x="139" y="169"/>
                    <a:pt x="139" y="167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51"/>
                    <a:pt x="133" y="35"/>
                    <a:pt x="120" y="20"/>
                  </a:cubicBezTo>
                  <a:cubicBezTo>
                    <a:pt x="109" y="7"/>
                    <a:pt x="88" y="0"/>
                    <a:pt x="70" y="0"/>
                  </a:cubicBezTo>
                  <a:cubicBezTo>
                    <a:pt x="41" y="0"/>
                    <a:pt x="28" y="21"/>
                    <a:pt x="28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4" name="Freeform 9"/>
            <p:cNvSpPr/>
            <p:nvPr userDrawn="1"/>
          </p:nvSpPr>
          <p:spPr bwMode="auto">
            <a:xfrm>
              <a:off x="2264" y="1724"/>
              <a:ext cx="246" cy="328"/>
            </a:xfrm>
            <a:custGeom>
              <a:avLst/>
              <a:gdLst>
                <a:gd name="T0" fmla="*/ 4 w 130"/>
                <a:gd name="T1" fmla="*/ 48 h 173"/>
                <a:gd name="T2" fmla="*/ 56 w 130"/>
                <a:gd name="T3" fmla="*/ 97 h 173"/>
                <a:gd name="T4" fmla="*/ 57 w 130"/>
                <a:gd name="T5" fmla="*/ 98 h 173"/>
                <a:gd name="T6" fmla="*/ 101 w 130"/>
                <a:gd name="T7" fmla="*/ 124 h 173"/>
                <a:gd name="T8" fmla="*/ 66 w 130"/>
                <a:gd name="T9" fmla="*/ 146 h 173"/>
                <a:gd name="T10" fmla="*/ 30 w 130"/>
                <a:gd name="T11" fmla="*/ 118 h 173"/>
                <a:gd name="T12" fmla="*/ 26 w 130"/>
                <a:gd name="T13" fmla="*/ 114 h 173"/>
                <a:gd name="T14" fmla="*/ 5 w 130"/>
                <a:gd name="T15" fmla="*/ 114 h 173"/>
                <a:gd name="T16" fmla="*/ 0 w 130"/>
                <a:gd name="T17" fmla="*/ 118 h 173"/>
                <a:gd name="T18" fmla="*/ 65 w 130"/>
                <a:gd name="T19" fmla="*/ 173 h 173"/>
                <a:gd name="T20" fmla="*/ 130 w 130"/>
                <a:gd name="T21" fmla="*/ 120 h 173"/>
                <a:gd name="T22" fmla="*/ 72 w 130"/>
                <a:gd name="T23" fmla="*/ 74 h 173"/>
                <a:gd name="T24" fmla="*/ 32 w 130"/>
                <a:gd name="T25" fmla="*/ 48 h 173"/>
                <a:gd name="T26" fmla="*/ 63 w 130"/>
                <a:gd name="T27" fmla="*/ 27 h 173"/>
                <a:gd name="T28" fmla="*/ 97 w 130"/>
                <a:gd name="T29" fmla="*/ 49 h 173"/>
                <a:gd name="T30" fmla="*/ 102 w 130"/>
                <a:gd name="T31" fmla="*/ 53 h 173"/>
                <a:gd name="T32" fmla="*/ 120 w 130"/>
                <a:gd name="T33" fmla="*/ 53 h 173"/>
                <a:gd name="T34" fmla="*/ 125 w 130"/>
                <a:gd name="T35" fmla="*/ 48 h 173"/>
                <a:gd name="T36" fmla="*/ 63 w 130"/>
                <a:gd name="T37" fmla="*/ 0 h 173"/>
                <a:gd name="T38" fmla="*/ 4 w 130"/>
                <a:gd name="T39" fmla="*/ 4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173">
                  <a:moveTo>
                    <a:pt x="4" y="48"/>
                  </a:moveTo>
                  <a:cubicBezTo>
                    <a:pt x="4" y="77"/>
                    <a:pt x="19" y="91"/>
                    <a:pt x="56" y="97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83" y="102"/>
                    <a:pt x="101" y="105"/>
                    <a:pt x="101" y="124"/>
                  </a:cubicBezTo>
                  <a:cubicBezTo>
                    <a:pt x="101" y="139"/>
                    <a:pt x="83" y="146"/>
                    <a:pt x="66" y="146"/>
                  </a:cubicBezTo>
                  <a:cubicBezTo>
                    <a:pt x="46" y="146"/>
                    <a:pt x="33" y="136"/>
                    <a:pt x="30" y="118"/>
                  </a:cubicBezTo>
                  <a:cubicBezTo>
                    <a:pt x="30" y="116"/>
                    <a:pt x="29" y="114"/>
                    <a:pt x="26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6"/>
                    <a:pt x="0" y="118"/>
                  </a:cubicBezTo>
                  <a:cubicBezTo>
                    <a:pt x="0" y="150"/>
                    <a:pt x="27" y="173"/>
                    <a:pt x="65" y="173"/>
                  </a:cubicBezTo>
                  <a:cubicBezTo>
                    <a:pt x="104" y="173"/>
                    <a:pt x="130" y="151"/>
                    <a:pt x="130" y="120"/>
                  </a:cubicBezTo>
                  <a:cubicBezTo>
                    <a:pt x="130" y="86"/>
                    <a:pt x="100" y="79"/>
                    <a:pt x="72" y="74"/>
                  </a:cubicBezTo>
                  <a:cubicBezTo>
                    <a:pt x="37" y="68"/>
                    <a:pt x="32" y="58"/>
                    <a:pt x="32" y="48"/>
                  </a:cubicBezTo>
                  <a:cubicBezTo>
                    <a:pt x="32" y="32"/>
                    <a:pt x="49" y="27"/>
                    <a:pt x="63" y="27"/>
                  </a:cubicBezTo>
                  <a:cubicBezTo>
                    <a:pt x="82" y="27"/>
                    <a:pt x="94" y="34"/>
                    <a:pt x="97" y="49"/>
                  </a:cubicBezTo>
                  <a:cubicBezTo>
                    <a:pt x="98" y="51"/>
                    <a:pt x="98" y="53"/>
                    <a:pt x="10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3"/>
                    <a:pt x="125" y="51"/>
                    <a:pt x="125" y="48"/>
                  </a:cubicBezTo>
                  <a:cubicBezTo>
                    <a:pt x="125" y="19"/>
                    <a:pt x="100" y="0"/>
                    <a:pt x="63" y="0"/>
                  </a:cubicBezTo>
                  <a:cubicBezTo>
                    <a:pt x="22" y="0"/>
                    <a:pt x="4" y="25"/>
                    <a:pt x="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5" name="Freeform 10"/>
            <p:cNvSpPr/>
            <p:nvPr userDrawn="1"/>
          </p:nvSpPr>
          <p:spPr bwMode="auto">
            <a:xfrm>
              <a:off x="3062" y="1722"/>
              <a:ext cx="312" cy="474"/>
            </a:xfrm>
            <a:custGeom>
              <a:avLst/>
              <a:gdLst>
                <a:gd name="T0" fmla="*/ 67 w 165"/>
                <a:gd name="T1" fmla="*/ 0 h 250"/>
                <a:gd name="T2" fmla="*/ 0 w 165"/>
                <a:gd name="T3" fmla="*/ 86 h 250"/>
                <a:gd name="T4" fmla="*/ 82 w 165"/>
                <a:gd name="T5" fmla="*/ 174 h 250"/>
                <a:gd name="T6" fmla="*/ 137 w 165"/>
                <a:gd name="T7" fmla="*/ 152 h 250"/>
                <a:gd name="T8" fmla="*/ 137 w 165"/>
                <a:gd name="T9" fmla="*/ 173 h 250"/>
                <a:gd name="T10" fmla="*/ 89 w 165"/>
                <a:gd name="T11" fmla="*/ 222 h 250"/>
                <a:gd name="T12" fmla="*/ 48 w 165"/>
                <a:gd name="T13" fmla="*/ 194 h 250"/>
                <a:gd name="T14" fmla="*/ 43 w 165"/>
                <a:gd name="T15" fmla="*/ 190 h 250"/>
                <a:gd name="T16" fmla="*/ 24 w 165"/>
                <a:gd name="T17" fmla="*/ 190 h 250"/>
                <a:gd name="T18" fmla="*/ 19 w 165"/>
                <a:gd name="T19" fmla="*/ 195 h 250"/>
                <a:gd name="T20" fmla="*/ 89 w 165"/>
                <a:gd name="T21" fmla="*/ 250 h 250"/>
                <a:gd name="T22" fmla="*/ 165 w 165"/>
                <a:gd name="T23" fmla="*/ 174 h 250"/>
                <a:gd name="T24" fmla="*/ 165 w 165"/>
                <a:gd name="T25" fmla="*/ 7 h 250"/>
                <a:gd name="T26" fmla="*/ 162 w 165"/>
                <a:gd name="T27" fmla="*/ 4 h 250"/>
                <a:gd name="T28" fmla="*/ 140 w 165"/>
                <a:gd name="T29" fmla="*/ 4 h 250"/>
                <a:gd name="T30" fmla="*/ 137 w 165"/>
                <a:gd name="T31" fmla="*/ 7 h 250"/>
                <a:gd name="T32" fmla="*/ 137 w 165"/>
                <a:gd name="T33" fmla="*/ 21 h 250"/>
                <a:gd name="T34" fmla="*/ 99 w 165"/>
                <a:gd name="T35" fmla="*/ 0 h 250"/>
                <a:gd name="T36" fmla="*/ 96 w 165"/>
                <a:gd name="T37" fmla="*/ 3 h 250"/>
                <a:gd name="T38" fmla="*/ 96 w 165"/>
                <a:gd name="T39" fmla="*/ 28 h 250"/>
                <a:gd name="T40" fmla="*/ 97 w 165"/>
                <a:gd name="T41" fmla="*/ 31 h 250"/>
                <a:gd name="T42" fmla="*/ 138 w 165"/>
                <a:gd name="T43" fmla="*/ 87 h 250"/>
                <a:gd name="T44" fmla="*/ 83 w 165"/>
                <a:gd name="T45" fmla="*/ 146 h 250"/>
                <a:gd name="T46" fmla="*/ 29 w 165"/>
                <a:gd name="T47" fmla="*/ 87 h 250"/>
                <a:gd name="T48" fmla="*/ 68 w 165"/>
                <a:gd name="T49" fmla="*/ 31 h 250"/>
                <a:gd name="T50" fmla="*/ 70 w 165"/>
                <a:gd name="T51" fmla="*/ 29 h 250"/>
                <a:gd name="T52" fmla="*/ 70 w 165"/>
                <a:gd name="T53" fmla="*/ 3 h 250"/>
                <a:gd name="T54" fmla="*/ 67 w 165"/>
                <a:gd name="T55" fmla="*/ 0 h 250"/>
                <a:gd name="T56" fmla="*/ 67 w 165"/>
                <a:gd name="T5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5" h="250">
                  <a:moveTo>
                    <a:pt x="67" y="0"/>
                  </a:moveTo>
                  <a:cubicBezTo>
                    <a:pt x="29" y="8"/>
                    <a:pt x="0" y="44"/>
                    <a:pt x="0" y="86"/>
                  </a:cubicBezTo>
                  <a:cubicBezTo>
                    <a:pt x="0" y="135"/>
                    <a:pt x="37" y="174"/>
                    <a:pt x="82" y="174"/>
                  </a:cubicBezTo>
                  <a:cubicBezTo>
                    <a:pt x="103" y="174"/>
                    <a:pt x="122" y="166"/>
                    <a:pt x="137" y="15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37" y="205"/>
                    <a:pt x="120" y="222"/>
                    <a:pt x="89" y="222"/>
                  </a:cubicBezTo>
                  <a:cubicBezTo>
                    <a:pt x="66" y="222"/>
                    <a:pt x="52" y="213"/>
                    <a:pt x="48" y="194"/>
                  </a:cubicBezTo>
                  <a:cubicBezTo>
                    <a:pt x="47" y="192"/>
                    <a:pt x="46" y="190"/>
                    <a:pt x="43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1" y="190"/>
                    <a:pt x="19" y="192"/>
                    <a:pt x="19" y="195"/>
                  </a:cubicBezTo>
                  <a:cubicBezTo>
                    <a:pt x="22" y="228"/>
                    <a:pt x="51" y="250"/>
                    <a:pt x="89" y="250"/>
                  </a:cubicBezTo>
                  <a:cubicBezTo>
                    <a:pt x="135" y="250"/>
                    <a:pt x="165" y="219"/>
                    <a:pt x="165" y="174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5" y="5"/>
                    <a:pt x="164" y="4"/>
                    <a:pt x="162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38" y="4"/>
                    <a:pt x="137" y="5"/>
                    <a:pt x="137" y="7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126" y="11"/>
                    <a:pt x="113" y="4"/>
                    <a:pt x="99" y="0"/>
                  </a:cubicBezTo>
                  <a:cubicBezTo>
                    <a:pt x="97" y="0"/>
                    <a:pt x="96" y="1"/>
                    <a:pt x="96" y="3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9"/>
                    <a:pt x="96" y="30"/>
                    <a:pt x="97" y="31"/>
                  </a:cubicBezTo>
                  <a:cubicBezTo>
                    <a:pt x="121" y="37"/>
                    <a:pt x="138" y="60"/>
                    <a:pt x="138" y="87"/>
                  </a:cubicBezTo>
                  <a:cubicBezTo>
                    <a:pt x="138" y="119"/>
                    <a:pt x="114" y="146"/>
                    <a:pt x="83" y="146"/>
                  </a:cubicBezTo>
                  <a:cubicBezTo>
                    <a:pt x="53" y="146"/>
                    <a:pt x="29" y="119"/>
                    <a:pt x="29" y="87"/>
                  </a:cubicBezTo>
                  <a:cubicBezTo>
                    <a:pt x="29" y="61"/>
                    <a:pt x="45" y="38"/>
                    <a:pt x="68" y="31"/>
                  </a:cubicBezTo>
                  <a:cubicBezTo>
                    <a:pt x="69" y="31"/>
                    <a:pt x="70" y="30"/>
                    <a:pt x="70" y="29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6" name="Oval 11"/>
            <p:cNvSpPr>
              <a:spLocks noChangeArrowheads="1"/>
            </p:cNvSpPr>
            <p:nvPr userDrawn="1"/>
          </p:nvSpPr>
          <p:spPr bwMode="auto">
            <a:xfrm>
              <a:off x="284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7" name="Oval 12"/>
            <p:cNvSpPr>
              <a:spLocks noChangeArrowheads="1"/>
            </p:cNvSpPr>
            <p:nvPr userDrawn="1"/>
          </p:nvSpPr>
          <p:spPr bwMode="auto">
            <a:xfrm>
              <a:off x="387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8" name="Freeform 13"/>
            <p:cNvSpPr/>
            <p:nvPr userDrawn="1"/>
          </p:nvSpPr>
          <p:spPr bwMode="auto">
            <a:xfrm>
              <a:off x="4062" y="1584"/>
              <a:ext cx="242" cy="462"/>
            </a:xfrm>
            <a:custGeom>
              <a:avLst/>
              <a:gdLst>
                <a:gd name="T0" fmla="*/ 39 w 128"/>
                <a:gd name="T1" fmla="*/ 55 h 244"/>
                <a:gd name="T2" fmla="*/ 39 w 128"/>
                <a:gd name="T3" fmla="*/ 76 h 244"/>
                <a:gd name="T4" fmla="*/ 4 w 128"/>
                <a:gd name="T5" fmla="*/ 76 h 244"/>
                <a:gd name="T6" fmla="*/ 0 w 128"/>
                <a:gd name="T7" fmla="*/ 81 h 244"/>
                <a:gd name="T8" fmla="*/ 0 w 128"/>
                <a:gd name="T9" fmla="*/ 99 h 244"/>
                <a:gd name="T10" fmla="*/ 4 w 128"/>
                <a:gd name="T11" fmla="*/ 103 h 244"/>
                <a:gd name="T12" fmla="*/ 39 w 128"/>
                <a:gd name="T13" fmla="*/ 103 h 244"/>
                <a:gd name="T14" fmla="*/ 39 w 128"/>
                <a:gd name="T15" fmla="*/ 239 h 244"/>
                <a:gd name="T16" fmla="*/ 44 w 128"/>
                <a:gd name="T17" fmla="*/ 244 h 244"/>
                <a:gd name="T18" fmla="*/ 62 w 128"/>
                <a:gd name="T19" fmla="*/ 244 h 244"/>
                <a:gd name="T20" fmla="*/ 67 w 128"/>
                <a:gd name="T21" fmla="*/ 239 h 244"/>
                <a:gd name="T22" fmla="*/ 67 w 128"/>
                <a:gd name="T23" fmla="*/ 103 h 244"/>
                <a:gd name="T24" fmla="*/ 120 w 128"/>
                <a:gd name="T25" fmla="*/ 103 h 244"/>
                <a:gd name="T26" fmla="*/ 125 w 128"/>
                <a:gd name="T27" fmla="*/ 99 h 244"/>
                <a:gd name="T28" fmla="*/ 125 w 128"/>
                <a:gd name="T29" fmla="*/ 81 h 244"/>
                <a:gd name="T30" fmla="*/ 120 w 128"/>
                <a:gd name="T31" fmla="*/ 76 h 244"/>
                <a:gd name="T32" fmla="*/ 67 w 128"/>
                <a:gd name="T33" fmla="*/ 76 h 244"/>
                <a:gd name="T34" fmla="*/ 67 w 128"/>
                <a:gd name="T35" fmla="*/ 55 h 244"/>
                <a:gd name="T36" fmla="*/ 91 w 128"/>
                <a:gd name="T37" fmla="*/ 27 h 244"/>
                <a:gd name="T38" fmla="*/ 122 w 128"/>
                <a:gd name="T39" fmla="*/ 37 h 244"/>
                <a:gd name="T40" fmla="*/ 125 w 128"/>
                <a:gd name="T41" fmla="*/ 38 h 244"/>
                <a:gd name="T42" fmla="*/ 128 w 128"/>
                <a:gd name="T43" fmla="*/ 33 h 244"/>
                <a:gd name="T44" fmla="*/ 128 w 128"/>
                <a:gd name="T45" fmla="*/ 16 h 244"/>
                <a:gd name="T46" fmla="*/ 125 w 128"/>
                <a:gd name="T47" fmla="*/ 9 h 244"/>
                <a:gd name="T48" fmla="*/ 89 w 128"/>
                <a:gd name="T49" fmla="*/ 0 h 244"/>
                <a:gd name="T50" fmla="*/ 39 w 128"/>
                <a:gd name="T51" fmla="*/ 5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244">
                  <a:moveTo>
                    <a:pt x="39" y="55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" y="76"/>
                    <a:pt x="0" y="78"/>
                    <a:pt x="0" y="81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2"/>
                    <a:pt x="1" y="103"/>
                    <a:pt x="4" y="103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242"/>
                    <a:pt x="41" y="244"/>
                    <a:pt x="44" y="244"/>
                  </a:cubicBezTo>
                  <a:cubicBezTo>
                    <a:pt x="62" y="244"/>
                    <a:pt x="62" y="244"/>
                    <a:pt x="62" y="244"/>
                  </a:cubicBezTo>
                  <a:cubicBezTo>
                    <a:pt x="65" y="244"/>
                    <a:pt x="67" y="242"/>
                    <a:pt x="67" y="239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120" y="103"/>
                    <a:pt x="120" y="103"/>
                    <a:pt x="120" y="103"/>
                  </a:cubicBezTo>
                  <a:cubicBezTo>
                    <a:pt x="123" y="103"/>
                    <a:pt x="125" y="102"/>
                    <a:pt x="125" y="99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25" y="78"/>
                    <a:pt x="123" y="76"/>
                    <a:pt x="120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38"/>
                    <a:pt x="76" y="27"/>
                    <a:pt x="91" y="27"/>
                  </a:cubicBezTo>
                  <a:cubicBezTo>
                    <a:pt x="102" y="27"/>
                    <a:pt x="110" y="30"/>
                    <a:pt x="122" y="37"/>
                  </a:cubicBezTo>
                  <a:cubicBezTo>
                    <a:pt x="123" y="38"/>
                    <a:pt x="124" y="38"/>
                    <a:pt x="125" y="38"/>
                  </a:cubicBezTo>
                  <a:cubicBezTo>
                    <a:pt x="127" y="38"/>
                    <a:pt x="128" y="36"/>
                    <a:pt x="128" y="3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3"/>
                    <a:pt x="128" y="11"/>
                    <a:pt x="125" y="9"/>
                  </a:cubicBezTo>
                  <a:cubicBezTo>
                    <a:pt x="114" y="3"/>
                    <a:pt x="103" y="0"/>
                    <a:pt x="89" y="0"/>
                  </a:cubicBezTo>
                  <a:cubicBezTo>
                    <a:pt x="54" y="0"/>
                    <a:pt x="39" y="29"/>
                    <a:pt x="3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9" name="Freeform 14"/>
            <p:cNvSpPr/>
            <p:nvPr userDrawn="1"/>
          </p:nvSpPr>
          <p:spPr bwMode="auto">
            <a:xfrm>
              <a:off x="2071" y="1578"/>
              <a:ext cx="632" cy="631"/>
            </a:xfrm>
            <a:custGeom>
              <a:avLst/>
              <a:gdLst>
                <a:gd name="T0" fmla="*/ 181 w 334"/>
                <a:gd name="T1" fmla="*/ 1 h 333"/>
                <a:gd name="T2" fmla="*/ 180 w 334"/>
                <a:gd name="T3" fmla="*/ 4 h 333"/>
                <a:gd name="T4" fmla="*/ 180 w 334"/>
                <a:gd name="T5" fmla="*/ 26 h 333"/>
                <a:gd name="T6" fmla="*/ 180 w 334"/>
                <a:gd name="T7" fmla="*/ 26 h 333"/>
                <a:gd name="T8" fmla="*/ 182 w 334"/>
                <a:gd name="T9" fmla="*/ 28 h 333"/>
                <a:gd name="T10" fmla="*/ 306 w 334"/>
                <a:gd name="T11" fmla="*/ 166 h 333"/>
                <a:gd name="T12" fmla="*/ 167 w 334"/>
                <a:gd name="T13" fmla="*/ 305 h 333"/>
                <a:gd name="T14" fmla="*/ 28 w 334"/>
                <a:gd name="T15" fmla="*/ 166 h 333"/>
                <a:gd name="T16" fmla="*/ 152 w 334"/>
                <a:gd name="T17" fmla="*/ 28 h 333"/>
                <a:gd name="T18" fmla="*/ 154 w 334"/>
                <a:gd name="T19" fmla="*/ 26 h 333"/>
                <a:gd name="T20" fmla="*/ 154 w 334"/>
                <a:gd name="T21" fmla="*/ 26 h 333"/>
                <a:gd name="T22" fmla="*/ 154 w 334"/>
                <a:gd name="T23" fmla="*/ 4 h 333"/>
                <a:gd name="T24" fmla="*/ 153 w 334"/>
                <a:gd name="T25" fmla="*/ 1 h 333"/>
                <a:gd name="T26" fmla="*/ 150 w 334"/>
                <a:gd name="T27" fmla="*/ 0 h 333"/>
                <a:gd name="T28" fmla="*/ 149 w 334"/>
                <a:gd name="T29" fmla="*/ 0 h 333"/>
                <a:gd name="T30" fmla="*/ 149 w 334"/>
                <a:gd name="T31" fmla="*/ 0 h 333"/>
                <a:gd name="T32" fmla="*/ 0 w 334"/>
                <a:gd name="T33" fmla="*/ 166 h 333"/>
                <a:gd name="T34" fmla="*/ 167 w 334"/>
                <a:gd name="T35" fmla="*/ 333 h 333"/>
                <a:gd name="T36" fmla="*/ 334 w 334"/>
                <a:gd name="T37" fmla="*/ 166 h 333"/>
                <a:gd name="T38" fmla="*/ 185 w 334"/>
                <a:gd name="T39" fmla="*/ 0 h 333"/>
                <a:gd name="T40" fmla="*/ 185 w 334"/>
                <a:gd name="T41" fmla="*/ 0 h 333"/>
                <a:gd name="T42" fmla="*/ 184 w 334"/>
                <a:gd name="T43" fmla="*/ 0 h 333"/>
                <a:gd name="T44" fmla="*/ 181 w 334"/>
                <a:gd name="T45" fmla="*/ 1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4" h="333">
                  <a:moveTo>
                    <a:pt x="181" y="1"/>
                  </a:moveTo>
                  <a:cubicBezTo>
                    <a:pt x="180" y="2"/>
                    <a:pt x="180" y="3"/>
                    <a:pt x="180" y="4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7"/>
                    <a:pt x="181" y="28"/>
                    <a:pt x="182" y="28"/>
                  </a:cubicBezTo>
                  <a:cubicBezTo>
                    <a:pt x="251" y="35"/>
                    <a:pt x="306" y="94"/>
                    <a:pt x="306" y="166"/>
                  </a:cubicBezTo>
                  <a:cubicBezTo>
                    <a:pt x="306" y="243"/>
                    <a:pt x="244" y="305"/>
                    <a:pt x="167" y="305"/>
                  </a:cubicBezTo>
                  <a:cubicBezTo>
                    <a:pt x="90" y="305"/>
                    <a:pt x="28" y="243"/>
                    <a:pt x="28" y="166"/>
                  </a:cubicBezTo>
                  <a:cubicBezTo>
                    <a:pt x="28" y="94"/>
                    <a:pt x="82" y="35"/>
                    <a:pt x="152" y="28"/>
                  </a:cubicBezTo>
                  <a:cubicBezTo>
                    <a:pt x="153" y="28"/>
                    <a:pt x="154" y="27"/>
                    <a:pt x="154" y="26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4" y="3"/>
                    <a:pt x="154" y="2"/>
                    <a:pt x="153" y="1"/>
                  </a:cubicBezTo>
                  <a:cubicBezTo>
                    <a:pt x="152" y="0"/>
                    <a:pt x="151" y="0"/>
                    <a:pt x="150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65" y="9"/>
                    <a:pt x="0" y="80"/>
                    <a:pt x="0" y="166"/>
                  </a:cubicBezTo>
                  <a:cubicBezTo>
                    <a:pt x="0" y="258"/>
                    <a:pt x="75" y="333"/>
                    <a:pt x="167" y="333"/>
                  </a:cubicBezTo>
                  <a:cubicBezTo>
                    <a:pt x="259" y="333"/>
                    <a:pt x="334" y="258"/>
                    <a:pt x="334" y="166"/>
                  </a:cubicBezTo>
                  <a:cubicBezTo>
                    <a:pt x="334" y="80"/>
                    <a:pt x="269" y="9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4" y="0"/>
                    <a:pt x="184" y="0"/>
                  </a:cubicBezTo>
                  <a:cubicBezTo>
                    <a:pt x="183" y="0"/>
                    <a:pt x="182" y="0"/>
                    <a:pt x="18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</p:grp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Dar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6" y="-1"/>
            <a:ext cx="6096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5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0878" y="1521183"/>
            <a:ext cx="5292112" cy="45173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4203" y="512500"/>
            <a:ext cx="5274693" cy="776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4203" y="1521184"/>
            <a:ext cx="5274693" cy="451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gradFill>
          <a:gsLst>
            <a:gs pos="50000">
              <a:srgbClr val="00E487"/>
            </a:gs>
            <a:gs pos="100000">
              <a:srgbClr val="1ECBD0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 noChangeAspect="1"/>
          </p:cNvGrpSpPr>
          <p:nvPr userDrawn="1"/>
        </p:nvGrpSpPr>
        <p:grpSpPr bwMode="auto">
          <a:xfrm>
            <a:off x="2835683" y="2634179"/>
            <a:ext cx="6520638" cy="1589645"/>
            <a:chOff x="2071" y="1578"/>
            <a:chExt cx="2587" cy="631"/>
          </a:xfrm>
          <a:solidFill>
            <a:schemeClr val="bg1"/>
          </a:solidFill>
        </p:grpSpPr>
        <p:sp>
          <p:nvSpPr>
            <p:cNvPr id="7" name="Freeform 5"/>
            <p:cNvSpPr/>
            <p:nvPr userDrawn="1"/>
          </p:nvSpPr>
          <p:spPr bwMode="auto">
            <a:xfrm>
              <a:off x="2765" y="1728"/>
              <a:ext cx="244" cy="318"/>
            </a:xfrm>
            <a:custGeom>
              <a:avLst/>
              <a:gdLst>
                <a:gd name="T0" fmla="*/ 12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2 w 129"/>
                <a:gd name="T7" fmla="*/ 29 h 168"/>
                <a:gd name="T8" fmla="*/ 48 w 129"/>
                <a:gd name="T9" fmla="*/ 29 h 168"/>
                <a:gd name="T10" fmla="*/ 48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2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2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2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8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1"/>
                    <a:pt x="75" y="0"/>
                    <a:pt x="72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8" name="Freeform 6"/>
            <p:cNvSpPr/>
            <p:nvPr userDrawn="1"/>
          </p:nvSpPr>
          <p:spPr bwMode="auto">
            <a:xfrm>
              <a:off x="3798" y="1728"/>
              <a:ext cx="244" cy="318"/>
            </a:xfrm>
            <a:custGeom>
              <a:avLst/>
              <a:gdLst>
                <a:gd name="T0" fmla="*/ 11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1 w 129"/>
                <a:gd name="T7" fmla="*/ 29 h 168"/>
                <a:gd name="T8" fmla="*/ 47 w 129"/>
                <a:gd name="T9" fmla="*/ 29 h 168"/>
                <a:gd name="T10" fmla="*/ 47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1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1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1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7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5" y="1"/>
                    <a:pt x="74" y="0"/>
                    <a:pt x="72" y="0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9" name="Freeform 7"/>
            <p:cNvSpPr/>
            <p:nvPr userDrawn="1"/>
          </p:nvSpPr>
          <p:spPr bwMode="auto">
            <a:xfrm>
              <a:off x="4361" y="1728"/>
              <a:ext cx="297" cy="464"/>
            </a:xfrm>
            <a:custGeom>
              <a:avLst/>
              <a:gdLst>
                <a:gd name="T0" fmla="*/ 132 w 157"/>
                <a:gd name="T1" fmla="*/ 0 h 245"/>
                <a:gd name="T2" fmla="*/ 127 w 157"/>
                <a:gd name="T3" fmla="*/ 3 h 245"/>
                <a:gd name="T4" fmla="*/ 127 w 157"/>
                <a:gd name="T5" fmla="*/ 3 h 245"/>
                <a:gd name="T6" fmla="*/ 79 w 157"/>
                <a:gd name="T7" fmla="*/ 128 h 245"/>
                <a:gd name="T8" fmla="*/ 30 w 157"/>
                <a:gd name="T9" fmla="*/ 4 h 245"/>
                <a:gd name="T10" fmla="*/ 25 w 157"/>
                <a:gd name="T11" fmla="*/ 0 h 245"/>
                <a:gd name="T12" fmla="*/ 4 w 157"/>
                <a:gd name="T13" fmla="*/ 0 h 245"/>
                <a:gd name="T14" fmla="*/ 0 w 157"/>
                <a:gd name="T15" fmla="*/ 3 h 245"/>
                <a:gd name="T16" fmla="*/ 1 w 157"/>
                <a:gd name="T17" fmla="*/ 6 h 245"/>
                <a:gd name="T18" fmla="*/ 1 w 157"/>
                <a:gd name="T19" fmla="*/ 6 h 245"/>
                <a:gd name="T20" fmla="*/ 1 w 157"/>
                <a:gd name="T21" fmla="*/ 6 h 245"/>
                <a:gd name="T22" fmla="*/ 64 w 157"/>
                <a:gd name="T23" fmla="*/ 168 h 245"/>
                <a:gd name="T24" fmla="*/ 59 w 157"/>
                <a:gd name="T25" fmla="*/ 182 h 245"/>
                <a:gd name="T26" fmla="*/ 48 w 157"/>
                <a:gd name="T27" fmla="*/ 205 h 245"/>
                <a:gd name="T28" fmla="*/ 38 w 157"/>
                <a:gd name="T29" fmla="*/ 215 h 245"/>
                <a:gd name="T30" fmla="*/ 30 w 157"/>
                <a:gd name="T31" fmla="*/ 217 h 245"/>
                <a:gd name="T32" fmla="*/ 26 w 157"/>
                <a:gd name="T33" fmla="*/ 216 h 245"/>
                <a:gd name="T34" fmla="*/ 14 w 157"/>
                <a:gd name="T35" fmla="*/ 213 h 245"/>
                <a:gd name="T36" fmla="*/ 7 w 157"/>
                <a:gd name="T37" fmla="*/ 210 h 245"/>
                <a:gd name="T38" fmla="*/ 3 w 157"/>
                <a:gd name="T39" fmla="*/ 215 h 245"/>
                <a:gd name="T40" fmla="*/ 3 w 157"/>
                <a:gd name="T41" fmla="*/ 233 h 245"/>
                <a:gd name="T42" fmla="*/ 3 w 157"/>
                <a:gd name="T43" fmla="*/ 233 h 245"/>
                <a:gd name="T44" fmla="*/ 7 w 157"/>
                <a:gd name="T45" fmla="*/ 240 h 245"/>
                <a:gd name="T46" fmla="*/ 32 w 157"/>
                <a:gd name="T47" fmla="*/ 245 h 245"/>
                <a:gd name="T48" fmla="*/ 54 w 157"/>
                <a:gd name="T49" fmla="*/ 238 h 245"/>
                <a:gd name="T50" fmla="*/ 73 w 157"/>
                <a:gd name="T51" fmla="*/ 220 h 245"/>
                <a:gd name="T52" fmla="*/ 79 w 157"/>
                <a:gd name="T53" fmla="*/ 208 h 245"/>
                <a:gd name="T54" fmla="*/ 156 w 157"/>
                <a:gd name="T55" fmla="*/ 6 h 245"/>
                <a:gd name="T56" fmla="*/ 157 w 157"/>
                <a:gd name="T57" fmla="*/ 3 h 245"/>
                <a:gd name="T58" fmla="*/ 153 w 157"/>
                <a:gd name="T59" fmla="*/ 0 h 245"/>
                <a:gd name="T60" fmla="*/ 132 w 157"/>
                <a:gd name="T6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245">
                  <a:moveTo>
                    <a:pt x="132" y="0"/>
                  </a:moveTo>
                  <a:cubicBezTo>
                    <a:pt x="129" y="0"/>
                    <a:pt x="128" y="1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1"/>
                    <a:pt x="28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59" y="182"/>
                    <a:pt x="59" y="182"/>
                    <a:pt x="59" y="182"/>
                  </a:cubicBezTo>
                  <a:cubicBezTo>
                    <a:pt x="57" y="187"/>
                    <a:pt x="53" y="199"/>
                    <a:pt x="48" y="205"/>
                  </a:cubicBezTo>
                  <a:cubicBezTo>
                    <a:pt x="44" y="211"/>
                    <a:pt x="42" y="213"/>
                    <a:pt x="38" y="215"/>
                  </a:cubicBezTo>
                  <a:cubicBezTo>
                    <a:pt x="35" y="216"/>
                    <a:pt x="33" y="217"/>
                    <a:pt x="30" y="217"/>
                  </a:cubicBezTo>
                  <a:cubicBezTo>
                    <a:pt x="28" y="217"/>
                    <a:pt x="27" y="217"/>
                    <a:pt x="26" y="216"/>
                  </a:cubicBezTo>
                  <a:cubicBezTo>
                    <a:pt x="22" y="216"/>
                    <a:pt x="18" y="214"/>
                    <a:pt x="14" y="213"/>
                  </a:cubicBezTo>
                  <a:cubicBezTo>
                    <a:pt x="11" y="212"/>
                    <a:pt x="9" y="210"/>
                    <a:pt x="7" y="210"/>
                  </a:cubicBezTo>
                  <a:cubicBezTo>
                    <a:pt x="5" y="210"/>
                    <a:pt x="3" y="212"/>
                    <a:pt x="3" y="215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6"/>
                    <a:pt x="4" y="238"/>
                    <a:pt x="7" y="240"/>
                  </a:cubicBezTo>
                  <a:cubicBezTo>
                    <a:pt x="15" y="243"/>
                    <a:pt x="21" y="245"/>
                    <a:pt x="32" y="245"/>
                  </a:cubicBezTo>
                  <a:cubicBezTo>
                    <a:pt x="41" y="244"/>
                    <a:pt x="47" y="242"/>
                    <a:pt x="54" y="238"/>
                  </a:cubicBezTo>
                  <a:cubicBezTo>
                    <a:pt x="61" y="233"/>
                    <a:pt x="67" y="227"/>
                    <a:pt x="73" y="220"/>
                  </a:cubicBezTo>
                  <a:cubicBezTo>
                    <a:pt x="75" y="216"/>
                    <a:pt x="77" y="212"/>
                    <a:pt x="79" y="208"/>
                  </a:cubicBezTo>
                  <a:cubicBezTo>
                    <a:pt x="83" y="200"/>
                    <a:pt x="144" y="40"/>
                    <a:pt x="156" y="6"/>
                  </a:cubicBezTo>
                  <a:cubicBezTo>
                    <a:pt x="157" y="5"/>
                    <a:pt x="157" y="4"/>
                    <a:pt x="157" y="3"/>
                  </a:cubicBezTo>
                  <a:cubicBezTo>
                    <a:pt x="157" y="1"/>
                    <a:pt x="155" y="0"/>
                    <a:pt x="153" y="0"/>
                  </a:cubicBez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0" name="Freeform 8"/>
            <p:cNvSpPr/>
            <p:nvPr userDrawn="1"/>
          </p:nvSpPr>
          <p:spPr bwMode="auto">
            <a:xfrm>
              <a:off x="3457" y="1726"/>
              <a:ext cx="263" cy="322"/>
            </a:xfrm>
            <a:custGeom>
              <a:avLst/>
              <a:gdLst>
                <a:gd name="T0" fmla="*/ 28 w 139"/>
                <a:gd name="T1" fmla="*/ 21 h 170"/>
                <a:gd name="T2" fmla="*/ 28 w 139"/>
                <a:gd name="T3" fmla="*/ 6 h 170"/>
                <a:gd name="T4" fmla="*/ 25 w 139"/>
                <a:gd name="T5" fmla="*/ 3 h 170"/>
                <a:gd name="T6" fmla="*/ 4 w 139"/>
                <a:gd name="T7" fmla="*/ 3 h 170"/>
                <a:gd name="T8" fmla="*/ 0 w 139"/>
                <a:gd name="T9" fmla="*/ 6 h 170"/>
                <a:gd name="T10" fmla="*/ 0 w 139"/>
                <a:gd name="T11" fmla="*/ 167 h 170"/>
                <a:gd name="T12" fmla="*/ 4 w 139"/>
                <a:gd name="T13" fmla="*/ 170 h 170"/>
                <a:gd name="T14" fmla="*/ 25 w 139"/>
                <a:gd name="T15" fmla="*/ 170 h 170"/>
                <a:gd name="T16" fmla="*/ 28 w 139"/>
                <a:gd name="T17" fmla="*/ 167 h 170"/>
                <a:gd name="T18" fmla="*/ 28 w 139"/>
                <a:gd name="T19" fmla="*/ 68 h 170"/>
                <a:gd name="T20" fmla="*/ 70 w 139"/>
                <a:gd name="T21" fmla="*/ 28 h 170"/>
                <a:gd name="T22" fmla="*/ 111 w 139"/>
                <a:gd name="T23" fmla="*/ 68 h 170"/>
                <a:gd name="T24" fmla="*/ 111 w 139"/>
                <a:gd name="T25" fmla="*/ 167 h 170"/>
                <a:gd name="T26" fmla="*/ 111 w 139"/>
                <a:gd name="T27" fmla="*/ 167 h 170"/>
                <a:gd name="T28" fmla="*/ 114 w 139"/>
                <a:gd name="T29" fmla="*/ 170 h 170"/>
                <a:gd name="T30" fmla="*/ 136 w 139"/>
                <a:gd name="T31" fmla="*/ 170 h 170"/>
                <a:gd name="T32" fmla="*/ 139 w 139"/>
                <a:gd name="T33" fmla="*/ 167 h 170"/>
                <a:gd name="T34" fmla="*/ 139 w 139"/>
                <a:gd name="T35" fmla="*/ 68 h 170"/>
                <a:gd name="T36" fmla="*/ 139 w 139"/>
                <a:gd name="T37" fmla="*/ 68 h 170"/>
                <a:gd name="T38" fmla="*/ 139 w 139"/>
                <a:gd name="T39" fmla="*/ 68 h 170"/>
                <a:gd name="T40" fmla="*/ 120 w 139"/>
                <a:gd name="T41" fmla="*/ 20 h 170"/>
                <a:gd name="T42" fmla="*/ 70 w 139"/>
                <a:gd name="T43" fmla="*/ 0 h 170"/>
                <a:gd name="T44" fmla="*/ 28 w 139"/>
                <a:gd name="T45" fmla="*/ 2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170">
                  <a:moveTo>
                    <a:pt x="28" y="21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4"/>
                    <a:pt x="27" y="3"/>
                    <a:pt x="2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9"/>
                    <a:pt x="1" y="170"/>
                    <a:pt x="4" y="17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7" y="170"/>
                    <a:pt x="28" y="169"/>
                    <a:pt x="28" y="1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49"/>
                    <a:pt x="42" y="28"/>
                    <a:pt x="70" y="28"/>
                  </a:cubicBezTo>
                  <a:cubicBezTo>
                    <a:pt x="97" y="28"/>
                    <a:pt x="111" y="49"/>
                    <a:pt x="111" y="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9"/>
                    <a:pt x="112" y="170"/>
                    <a:pt x="114" y="170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8" y="170"/>
                    <a:pt x="139" y="169"/>
                    <a:pt x="139" y="167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51"/>
                    <a:pt x="133" y="35"/>
                    <a:pt x="120" y="20"/>
                  </a:cubicBezTo>
                  <a:cubicBezTo>
                    <a:pt x="109" y="7"/>
                    <a:pt x="88" y="0"/>
                    <a:pt x="70" y="0"/>
                  </a:cubicBezTo>
                  <a:cubicBezTo>
                    <a:pt x="41" y="0"/>
                    <a:pt x="28" y="21"/>
                    <a:pt x="28" y="2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1" name="Freeform 9"/>
            <p:cNvSpPr/>
            <p:nvPr userDrawn="1"/>
          </p:nvSpPr>
          <p:spPr bwMode="auto">
            <a:xfrm>
              <a:off x="2264" y="1724"/>
              <a:ext cx="246" cy="328"/>
            </a:xfrm>
            <a:custGeom>
              <a:avLst/>
              <a:gdLst>
                <a:gd name="T0" fmla="*/ 4 w 130"/>
                <a:gd name="T1" fmla="*/ 48 h 173"/>
                <a:gd name="T2" fmla="*/ 56 w 130"/>
                <a:gd name="T3" fmla="*/ 97 h 173"/>
                <a:gd name="T4" fmla="*/ 57 w 130"/>
                <a:gd name="T5" fmla="*/ 98 h 173"/>
                <a:gd name="T6" fmla="*/ 101 w 130"/>
                <a:gd name="T7" fmla="*/ 124 h 173"/>
                <a:gd name="T8" fmla="*/ 66 w 130"/>
                <a:gd name="T9" fmla="*/ 146 h 173"/>
                <a:gd name="T10" fmla="*/ 30 w 130"/>
                <a:gd name="T11" fmla="*/ 118 h 173"/>
                <a:gd name="T12" fmla="*/ 26 w 130"/>
                <a:gd name="T13" fmla="*/ 114 h 173"/>
                <a:gd name="T14" fmla="*/ 5 w 130"/>
                <a:gd name="T15" fmla="*/ 114 h 173"/>
                <a:gd name="T16" fmla="*/ 0 w 130"/>
                <a:gd name="T17" fmla="*/ 118 h 173"/>
                <a:gd name="T18" fmla="*/ 65 w 130"/>
                <a:gd name="T19" fmla="*/ 173 h 173"/>
                <a:gd name="T20" fmla="*/ 130 w 130"/>
                <a:gd name="T21" fmla="*/ 120 h 173"/>
                <a:gd name="T22" fmla="*/ 72 w 130"/>
                <a:gd name="T23" fmla="*/ 74 h 173"/>
                <a:gd name="T24" fmla="*/ 32 w 130"/>
                <a:gd name="T25" fmla="*/ 48 h 173"/>
                <a:gd name="T26" fmla="*/ 63 w 130"/>
                <a:gd name="T27" fmla="*/ 27 h 173"/>
                <a:gd name="T28" fmla="*/ 97 w 130"/>
                <a:gd name="T29" fmla="*/ 49 h 173"/>
                <a:gd name="T30" fmla="*/ 102 w 130"/>
                <a:gd name="T31" fmla="*/ 53 h 173"/>
                <a:gd name="T32" fmla="*/ 120 w 130"/>
                <a:gd name="T33" fmla="*/ 53 h 173"/>
                <a:gd name="T34" fmla="*/ 125 w 130"/>
                <a:gd name="T35" fmla="*/ 48 h 173"/>
                <a:gd name="T36" fmla="*/ 63 w 130"/>
                <a:gd name="T37" fmla="*/ 0 h 173"/>
                <a:gd name="T38" fmla="*/ 4 w 130"/>
                <a:gd name="T39" fmla="*/ 4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173">
                  <a:moveTo>
                    <a:pt x="4" y="48"/>
                  </a:moveTo>
                  <a:cubicBezTo>
                    <a:pt x="4" y="77"/>
                    <a:pt x="19" y="91"/>
                    <a:pt x="56" y="97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83" y="102"/>
                    <a:pt x="101" y="105"/>
                    <a:pt x="101" y="124"/>
                  </a:cubicBezTo>
                  <a:cubicBezTo>
                    <a:pt x="101" y="139"/>
                    <a:pt x="83" y="146"/>
                    <a:pt x="66" y="146"/>
                  </a:cubicBezTo>
                  <a:cubicBezTo>
                    <a:pt x="46" y="146"/>
                    <a:pt x="33" y="136"/>
                    <a:pt x="30" y="118"/>
                  </a:cubicBezTo>
                  <a:cubicBezTo>
                    <a:pt x="30" y="116"/>
                    <a:pt x="29" y="114"/>
                    <a:pt x="26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6"/>
                    <a:pt x="0" y="118"/>
                  </a:cubicBezTo>
                  <a:cubicBezTo>
                    <a:pt x="0" y="150"/>
                    <a:pt x="27" y="173"/>
                    <a:pt x="65" y="173"/>
                  </a:cubicBezTo>
                  <a:cubicBezTo>
                    <a:pt x="104" y="173"/>
                    <a:pt x="130" y="151"/>
                    <a:pt x="130" y="120"/>
                  </a:cubicBezTo>
                  <a:cubicBezTo>
                    <a:pt x="130" y="86"/>
                    <a:pt x="100" y="79"/>
                    <a:pt x="72" y="74"/>
                  </a:cubicBezTo>
                  <a:cubicBezTo>
                    <a:pt x="37" y="68"/>
                    <a:pt x="32" y="58"/>
                    <a:pt x="32" y="48"/>
                  </a:cubicBezTo>
                  <a:cubicBezTo>
                    <a:pt x="32" y="32"/>
                    <a:pt x="49" y="27"/>
                    <a:pt x="63" y="27"/>
                  </a:cubicBezTo>
                  <a:cubicBezTo>
                    <a:pt x="82" y="27"/>
                    <a:pt x="94" y="34"/>
                    <a:pt x="97" y="49"/>
                  </a:cubicBezTo>
                  <a:cubicBezTo>
                    <a:pt x="98" y="51"/>
                    <a:pt x="98" y="53"/>
                    <a:pt x="10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3"/>
                    <a:pt x="125" y="51"/>
                    <a:pt x="125" y="48"/>
                  </a:cubicBezTo>
                  <a:cubicBezTo>
                    <a:pt x="125" y="19"/>
                    <a:pt x="100" y="0"/>
                    <a:pt x="63" y="0"/>
                  </a:cubicBezTo>
                  <a:cubicBezTo>
                    <a:pt x="22" y="0"/>
                    <a:pt x="4" y="25"/>
                    <a:pt x="4" y="4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2" name="Freeform 10"/>
            <p:cNvSpPr/>
            <p:nvPr userDrawn="1"/>
          </p:nvSpPr>
          <p:spPr bwMode="auto">
            <a:xfrm>
              <a:off x="3062" y="1722"/>
              <a:ext cx="312" cy="474"/>
            </a:xfrm>
            <a:custGeom>
              <a:avLst/>
              <a:gdLst>
                <a:gd name="T0" fmla="*/ 67 w 165"/>
                <a:gd name="T1" fmla="*/ 0 h 250"/>
                <a:gd name="T2" fmla="*/ 0 w 165"/>
                <a:gd name="T3" fmla="*/ 86 h 250"/>
                <a:gd name="T4" fmla="*/ 82 w 165"/>
                <a:gd name="T5" fmla="*/ 174 h 250"/>
                <a:gd name="T6" fmla="*/ 137 w 165"/>
                <a:gd name="T7" fmla="*/ 152 h 250"/>
                <a:gd name="T8" fmla="*/ 137 w 165"/>
                <a:gd name="T9" fmla="*/ 173 h 250"/>
                <a:gd name="T10" fmla="*/ 89 w 165"/>
                <a:gd name="T11" fmla="*/ 222 h 250"/>
                <a:gd name="T12" fmla="*/ 48 w 165"/>
                <a:gd name="T13" fmla="*/ 194 h 250"/>
                <a:gd name="T14" fmla="*/ 43 w 165"/>
                <a:gd name="T15" fmla="*/ 190 h 250"/>
                <a:gd name="T16" fmla="*/ 24 w 165"/>
                <a:gd name="T17" fmla="*/ 190 h 250"/>
                <a:gd name="T18" fmla="*/ 19 w 165"/>
                <a:gd name="T19" fmla="*/ 195 h 250"/>
                <a:gd name="T20" fmla="*/ 89 w 165"/>
                <a:gd name="T21" fmla="*/ 250 h 250"/>
                <a:gd name="T22" fmla="*/ 165 w 165"/>
                <a:gd name="T23" fmla="*/ 174 h 250"/>
                <a:gd name="T24" fmla="*/ 165 w 165"/>
                <a:gd name="T25" fmla="*/ 7 h 250"/>
                <a:gd name="T26" fmla="*/ 162 w 165"/>
                <a:gd name="T27" fmla="*/ 4 h 250"/>
                <a:gd name="T28" fmla="*/ 140 w 165"/>
                <a:gd name="T29" fmla="*/ 4 h 250"/>
                <a:gd name="T30" fmla="*/ 137 w 165"/>
                <a:gd name="T31" fmla="*/ 7 h 250"/>
                <a:gd name="T32" fmla="*/ 137 w 165"/>
                <a:gd name="T33" fmla="*/ 21 h 250"/>
                <a:gd name="T34" fmla="*/ 99 w 165"/>
                <a:gd name="T35" fmla="*/ 0 h 250"/>
                <a:gd name="T36" fmla="*/ 96 w 165"/>
                <a:gd name="T37" fmla="*/ 3 h 250"/>
                <a:gd name="T38" fmla="*/ 96 w 165"/>
                <a:gd name="T39" fmla="*/ 28 h 250"/>
                <a:gd name="T40" fmla="*/ 97 w 165"/>
                <a:gd name="T41" fmla="*/ 31 h 250"/>
                <a:gd name="T42" fmla="*/ 138 w 165"/>
                <a:gd name="T43" fmla="*/ 87 h 250"/>
                <a:gd name="T44" fmla="*/ 83 w 165"/>
                <a:gd name="T45" fmla="*/ 146 h 250"/>
                <a:gd name="T46" fmla="*/ 29 w 165"/>
                <a:gd name="T47" fmla="*/ 87 h 250"/>
                <a:gd name="T48" fmla="*/ 68 w 165"/>
                <a:gd name="T49" fmla="*/ 31 h 250"/>
                <a:gd name="T50" fmla="*/ 70 w 165"/>
                <a:gd name="T51" fmla="*/ 29 h 250"/>
                <a:gd name="T52" fmla="*/ 70 w 165"/>
                <a:gd name="T53" fmla="*/ 3 h 250"/>
                <a:gd name="T54" fmla="*/ 67 w 165"/>
                <a:gd name="T55" fmla="*/ 0 h 250"/>
                <a:gd name="T56" fmla="*/ 67 w 165"/>
                <a:gd name="T5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5" h="250">
                  <a:moveTo>
                    <a:pt x="67" y="0"/>
                  </a:moveTo>
                  <a:cubicBezTo>
                    <a:pt x="29" y="8"/>
                    <a:pt x="0" y="44"/>
                    <a:pt x="0" y="86"/>
                  </a:cubicBezTo>
                  <a:cubicBezTo>
                    <a:pt x="0" y="135"/>
                    <a:pt x="37" y="174"/>
                    <a:pt x="82" y="174"/>
                  </a:cubicBezTo>
                  <a:cubicBezTo>
                    <a:pt x="103" y="174"/>
                    <a:pt x="122" y="166"/>
                    <a:pt x="137" y="15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37" y="205"/>
                    <a:pt x="120" y="222"/>
                    <a:pt x="89" y="222"/>
                  </a:cubicBezTo>
                  <a:cubicBezTo>
                    <a:pt x="66" y="222"/>
                    <a:pt x="52" y="213"/>
                    <a:pt x="48" y="194"/>
                  </a:cubicBezTo>
                  <a:cubicBezTo>
                    <a:pt x="47" y="192"/>
                    <a:pt x="46" y="190"/>
                    <a:pt x="43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1" y="190"/>
                    <a:pt x="19" y="192"/>
                    <a:pt x="19" y="195"/>
                  </a:cubicBezTo>
                  <a:cubicBezTo>
                    <a:pt x="22" y="228"/>
                    <a:pt x="51" y="250"/>
                    <a:pt x="89" y="250"/>
                  </a:cubicBezTo>
                  <a:cubicBezTo>
                    <a:pt x="135" y="250"/>
                    <a:pt x="165" y="219"/>
                    <a:pt x="165" y="174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5" y="5"/>
                    <a:pt x="164" y="4"/>
                    <a:pt x="162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38" y="4"/>
                    <a:pt x="137" y="5"/>
                    <a:pt x="137" y="7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126" y="11"/>
                    <a:pt x="113" y="4"/>
                    <a:pt x="99" y="0"/>
                  </a:cubicBezTo>
                  <a:cubicBezTo>
                    <a:pt x="97" y="0"/>
                    <a:pt x="96" y="1"/>
                    <a:pt x="96" y="3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9"/>
                    <a:pt x="96" y="30"/>
                    <a:pt x="97" y="31"/>
                  </a:cubicBezTo>
                  <a:cubicBezTo>
                    <a:pt x="121" y="37"/>
                    <a:pt x="138" y="60"/>
                    <a:pt x="138" y="87"/>
                  </a:cubicBezTo>
                  <a:cubicBezTo>
                    <a:pt x="138" y="119"/>
                    <a:pt x="114" y="146"/>
                    <a:pt x="83" y="146"/>
                  </a:cubicBezTo>
                  <a:cubicBezTo>
                    <a:pt x="53" y="146"/>
                    <a:pt x="29" y="119"/>
                    <a:pt x="29" y="87"/>
                  </a:cubicBezTo>
                  <a:cubicBezTo>
                    <a:pt x="29" y="61"/>
                    <a:pt x="45" y="38"/>
                    <a:pt x="68" y="31"/>
                  </a:cubicBezTo>
                  <a:cubicBezTo>
                    <a:pt x="69" y="31"/>
                    <a:pt x="70" y="30"/>
                    <a:pt x="70" y="29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3" name="Oval 12"/>
            <p:cNvSpPr>
              <a:spLocks noChangeArrowheads="1"/>
            </p:cNvSpPr>
            <p:nvPr userDrawn="1"/>
          </p:nvSpPr>
          <p:spPr bwMode="auto">
            <a:xfrm>
              <a:off x="2843" y="1589"/>
              <a:ext cx="87" cy="8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4" name="Oval 13"/>
            <p:cNvSpPr>
              <a:spLocks noChangeArrowheads="1"/>
            </p:cNvSpPr>
            <p:nvPr userDrawn="1"/>
          </p:nvSpPr>
          <p:spPr bwMode="auto">
            <a:xfrm>
              <a:off x="3873" y="1589"/>
              <a:ext cx="87" cy="8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5" name="Freeform 13"/>
            <p:cNvSpPr/>
            <p:nvPr userDrawn="1"/>
          </p:nvSpPr>
          <p:spPr bwMode="auto">
            <a:xfrm>
              <a:off x="4062" y="1584"/>
              <a:ext cx="242" cy="462"/>
            </a:xfrm>
            <a:custGeom>
              <a:avLst/>
              <a:gdLst>
                <a:gd name="T0" fmla="*/ 39 w 128"/>
                <a:gd name="T1" fmla="*/ 55 h 244"/>
                <a:gd name="T2" fmla="*/ 39 w 128"/>
                <a:gd name="T3" fmla="*/ 76 h 244"/>
                <a:gd name="T4" fmla="*/ 4 w 128"/>
                <a:gd name="T5" fmla="*/ 76 h 244"/>
                <a:gd name="T6" fmla="*/ 0 w 128"/>
                <a:gd name="T7" fmla="*/ 81 h 244"/>
                <a:gd name="T8" fmla="*/ 0 w 128"/>
                <a:gd name="T9" fmla="*/ 99 h 244"/>
                <a:gd name="T10" fmla="*/ 4 w 128"/>
                <a:gd name="T11" fmla="*/ 103 h 244"/>
                <a:gd name="T12" fmla="*/ 39 w 128"/>
                <a:gd name="T13" fmla="*/ 103 h 244"/>
                <a:gd name="T14" fmla="*/ 39 w 128"/>
                <a:gd name="T15" fmla="*/ 239 h 244"/>
                <a:gd name="T16" fmla="*/ 44 w 128"/>
                <a:gd name="T17" fmla="*/ 244 h 244"/>
                <a:gd name="T18" fmla="*/ 62 w 128"/>
                <a:gd name="T19" fmla="*/ 244 h 244"/>
                <a:gd name="T20" fmla="*/ 67 w 128"/>
                <a:gd name="T21" fmla="*/ 239 h 244"/>
                <a:gd name="T22" fmla="*/ 67 w 128"/>
                <a:gd name="T23" fmla="*/ 103 h 244"/>
                <a:gd name="T24" fmla="*/ 120 w 128"/>
                <a:gd name="T25" fmla="*/ 103 h 244"/>
                <a:gd name="T26" fmla="*/ 125 w 128"/>
                <a:gd name="T27" fmla="*/ 99 h 244"/>
                <a:gd name="T28" fmla="*/ 125 w 128"/>
                <a:gd name="T29" fmla="*/ 81 h 244"/>
                <a:gd name="T30" fmla="*/ 120 w 128"/>
                <a:gd name="T31" fmla="*/ 76 h 244"/>
                <a:gd name="T32" fmla="*/ 67 w 128"/>
                <a:gd name="T33" fmla="*/ 76 h 244"/>
                <a:gd name="T34" fmla="*/ 67 w 128"/>
                <a:gd name="T35" fmla="*/ 55 h 244"/>
                <a:gd name="T36" fmla="*/ 91 w 128"/>
                <a:gd name="T37" fmla="*/ 27 h 244"/>
                <a:gd name="T38" fmla="*/ 122 w 128"/>
                <a:gd name="T39" fmla="*/ 37 h 244"/>
                <a:gd name="T40" fmla="*/ 125 w 128"/>
                <a:gd name="T41" fmla="*/ 38 h 244"/>
                <a:gd name="T42" fmla="*/ 128 w 128"/>
                <a:gd name="T43" fmla="*/ 33 h 244"/>
                <a:gd name="T44" fmla="*/ 128 w 128"/>
                <a:gd name="T45" fmla="*/ 16 h 244"/>
                <a:gd name="T46" fmla="*/ 125 w 128"/>
                <a:gd name="T47" fmla="*/ 9 h 244"/>
                <a:gd name="T48" fmla="*/ 89 w 128"/>
                <a:gd name="T49" fmla="*/ 0 h 244"/>
                <a:gd name="T50" fmla="*/ 39 w 128"/>
                <a:gd name="T51" fmla="*/ 5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244">
                  <a:moveTo>
                    <a:pt x="39" y="55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" y="76"/>
                    <a:pt x="0" y="78"/>
                    <a:pt x="0" y="81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2"/>
                    <a:pt x="1" y="103"/>
                    <a:pt x="4" y="103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242"/>
                    <a:pt x="41" y="244"/>
                    <a:pt x="44" y="244"/>
                  </a:cubicBezTo>
                  <a:cubicBezTo>
                    <a:pt x="62" y="244"/>
                    <a:pt x="62" y="244"/>
                    <a:pt x="62" y="244"/>
                  </a:cubicBezTo>
                  <a:cubicBezTo>
                    <a:pt x="65" y="244"/>
                    <a:pt x="67" y="242"/>
                    <a:pt x="67" y="239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120" y="103"/>
                    <a:pt x="120" y="103"/>
                    <a:pt x="120" y="103"/>
                  </a:cubicBezTo>
                  <a:cubicBezTo>
                    <a:pt x="123" y="103"/>
                    <a:pt x="125" y="102"/>
                    <a:pt x="125" y="99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25" y="78"/>
                    <a:pt x="123" y="76"/>
                    <a:pt x="120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38"/>
                    <a:pt x="76" y="27"/>
                    <a:pt x="91" y="27"/>
                  </a:cubicBezTo>
                  <a:cubicBezTo>
                    <a:pt x="102" y="27"/>
                    <a:pt x="110" y="30"/>
                    <a:pt x="122" y="37"/>
                  </a:cubicBezTo>
                  <a:cubicBezTo>
                    <a:pt x="123" y="38"/>
                    <a:pt x="124" y="38"/>
                    <a:pt x="125" y="38"/>
                  </a:cubicBezTo>
                  <a:cubicBezTo>
                    <a:pt x="127" y="38"/>
                    <a:pt x="128" y="36"/>
                    <a:pt x="128" y="3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3"/>
                    <a:pt x="128" y="11"/>
                    <a:pt x="125" y="9"/>
                  </a:cubicBezTo>
                  <a:cubicBezTo>
                    <a:pt x="114" y="3"/>
                    <a:pt x="103" y="0"/>
                    <a:pt x="89" y="0"/>
                  </a:cubicBezTo>
                  <a:cubicBezTo>
                    <a:pt x="54" y="0"/>
                    <a:pt x="39" y="29"/>
                    <a:pt x="39" y="5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  <p:sp>
          <p:nvSpPr>
            <p:cNvPr id="16" name="Freeform 14"/>
            <p:cNvSpPr/>
            <p:nvPr userDrawn="1"/>
          </p:nvSpPr>
          <p:spPr bwMode="auto">
            <a:xfrm>
              <a:off x="2071" y="1578"/>
              <a:ext cx="632" cy="631"/>
            </a:xfrm>
            <a:custGeom>
              <a:avLst/>
              <a:gdLst>
                <a:gd name="T0" fmla="*/ 181 w 334"/>
                <a:gd name="T1" fmla="*/ 1 h 333"/>
                <a:gd name="T2" fmla="*/ 180 w 334"/>
                <a:gd name="T3" fmla="*/ 4 h 333"/>
                <a:gd name="T4" fmla="*/ 180 w 334"/>
                <a:gd name="T5" fmla="*/ 26 h 333"/>
                <a:gd name="T6" fmla="*/ 180 w 334"/>
                <a:gd name="T7" fmla="*/ 26 h 333"/>
                <a:gd name="T8" fmla="*/ 182 w 334"/>
                <a:gd name="T9" fmla="*/ 28 h 333"/>
                <a:gd name="T10" fmla="*/ 306 w 334"/>
                <a:gd name="T11" fmla="*/ 166 h 333"/>
                <a:gd name="T12" fmla="*/ 167 w 334"/>
                <a:gd name="T13" fmla="*/ 305 h 333"/>
                <a:gd name="T14" fmla="*/ 28 w 334"/>
                <a:gd name="T15" fmla="*/ 166 h 333"/>
                <a:gd name="T16" fmla="*/ 152 w 334"/>
                <a:gd name="T17" fmla="*/ 28 h 333"/>
                <a:gd name="T18" fmla="*/ 154 w 334"/>
                <a:gd name="T19" fmla="*/ 26 h 333"/>
                <a:gd name="T20" fmla="*/ 154 w 334"/>
                <a:gd name="T21" fmla="*/ 26 h 333"/>
                <a:gd name="T22" fmla="*/ 154 w 334"/>
                <a:gd name="T23" fmla="*/ 4 h 333"/>
                <a:gd name="T24" fmla="*/ 153 w 334"/>
                <a:gd name="T25" fmla="*/ 1 h 333"/>
                <a:gd name="T26" fmla="*/ 150 w 334"/>
                <a:gd name="T27" fmla="*/ 0 h 333"/>
                <a:gd name="T28" fmla="*/ 149 w 334"/>
                <a:gd name="T29" fmla="*/ 0 h 333"/>
                <a:gd name="T30" fmla="*/ 149 w 334"/>
                <a:gd name="T31" fmla="*/ 0 h 333"/>
                <a:gd name="T32" fmla="*/ 0 w 334"/>
                <a:gd name="T33" fmla="*/ 166 h 333"/>
                <a:gd name="T34" fmla="*/ 167 w 334"/>
                <a:gd name="T35" fmla="*/ 333 h 333"/>
                <a:gd name="T36" fmla="*/ 334 w 334"/>
                <a:gd name="T37" fmla="*/ 166 h 333"/>
                <a:gd name="T38" fmla="*/ 185 w 334"/>
                <a:gd name="T39" fmla="*/ 0 h 333"/>
                <a:gd name="T40" fmla="*/ 185 w 334"/>
                <a:gd name="T41" fmla="*/ 0 h 333"/>
                <a:gd name="T42" fmla="*/ 184 w 334"/>
                <a:gd name="T43" fmla="*/ 0 h 333"/>
                <a:gd name="T44" fmla="*/ 181 w 334"/>
                <a:gd name="T45" fmla="*/ 1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4" h="333">
                  <a:moveTo>
                    <a:pt x="181" y="1"/>
                  </a:moveTo>
                  <a:cubicBezTo>
                    <a:pt x="180" y="2"/>
                    <a:pt x="180" y="3"/>
                    <a:pt x="180" y="4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7"/>
                    <a:pt x="181" y="28"/>
                    <a:pt x="182" y="28"/>
                  </a:cubicBezTo>
                  <a:cubicBezTo>
                    <a:pt x="251" y="35"/>
                    <a:pt x="306" y="94"/>
                    <a:pt x="306" y="166"/>
                  </a:cubicBezTo>
                  <a:cubicBezTo>
                    <a:pt x="306" y="243"/>
                    <a:pt x="244" y="305"/>
                    <a:pt x="167" y="305"/>
                  </a:cubicBezTo>
                  <a:cubicBezTo>
                    <a:pt x="90" y="305"/>
                    <a:pt x="28" y="243"/>
                    <a:pt x="28" y="166"/>
                  </a:cubicBezTo>
                  <a:cubicBezTo>
                    <a:pt x="28" y="94"/>
                    <a:pt x="82" y="35"/>
                    <a:pt x="152" y="28"/>
                  </a:cubicBezTo>
                  <a:cubicBezTo>
                    <a:pt x="153" y="28"/>
                    <a:pt x="154" y="27"/>
                    <a:pt x="154" y="26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4" y="3"/>
                    <a:pt x="154" y="2"/>
                    <a:pt x="153" y="1"/>
                  </a:cubicBezTo>
                  <a:cubicBezTo>
                    <a:pt x="152" y="0"/>
                    <a:pt x="151" y="0"/>
                    <a:pt x="150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65" y="9"/>
                    <a:pt x="0" y="80"/>
                    <a:pt x="0" y="166"/>
                  </a:cubicBezTo>
                  <a:cubicBezTo>
                    <a:pt x="0" y="258"/>
                    <a:pt x="75" y="333"/>
                    <a:pt x="167" y="333"/>
                  </a:cubicBezTo>
                  <a:cubicBezTo>
                    <a:pt x="259" y="333"/>
                    <a:pt x="334" y="258"/>
                    <a:pt x="334" y="166"/>
                  </a:cubicBezTo>
                  <a:cubicBezTo>
                    <a:pt x="334" y="80"/>
                    <a:pt x="269" y="9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4" y="0"/>
                    <a:pt x="184" y="0"/>
                  </a:cubicBezTo>
                  <a:cubicBezTo>
                    <a:pt x="183" y="0"/>
                    <a:pt x="182" y="0"/>
                    <a:pt x="181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dirty="0"/>
            </a:p>
          </p:txBody>
        </p:sp>
      </p:grp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(Insert &gt; Header &amp; Footer to edit)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880" y="1521184"/>
            <a:ext cx="6178854" cy="3817442"/>
          </a:xfrm>
        </p:spPr>
        <p:txBody>
          <a:bodyPr anchor="ctr"/>
          <a:lstStyle>
            <a:lvl1pPr marL="0" indent="0">
              <a:buNone/>
              <a:defRPr sz="3000" b="0">
                <a:solidFill>
                  <a:schemeClr val="tx2"/>
                </a:solidFill>
                <a:latin typeface="+mj-lt"/>
              </a:defRPr>
            </a:lvl1pPr>
            <a:lvl2pPr marL="521258" indent="0">
              <a:buNone/>
              <a:defRPr sz="2280">
                <a:solidFill>
                  <a:schemeClr val="tx1">
                    <a:tint val="75000"/>
                  </a:schemeClr>
                </a:solidFill>
              </a:defRPr>
            </a:lvl2pPr>
            <a:lvl3pPr marL="1042512" indent="0">
              <a:buNone/>
              <a:defRPr sz="2052">
                <a:solidFill>
                  <a:schemeClr val="tx1">
                    <a:tint val="75000"/>
                  </a:schemeClr>
                </a:solidFill>
              </a:defRPr>
            </a:lvl3pPr>
            <a:lvl4pPr marL="1563773" indent="0">
              <a:buNone/>
              <a:defRPr sz="1824">
                <a:solidFill>
                  <a:schemeClr val="tx1">
                    <a:tint val="75000"/>
                  </a:schemeClr>
                </a:solidFill>
              </a:defRPr>
            </a:lvl4pPr>
            <a:lvl5pPr marL="2085031" indent="0">
              <a:buNone/>
              <a:defRPr sz="1824">
                <a:solidFill>
                  <a:schemeClr val="tx1">
                    <a:tint val="75000"/>
                  </a:schemeClr>
                </a:solidFill>
              </a:defRPr>
            </a:lvl5pPr>
            <a:lvl6pPr marL="2606285" indent="0">
              <a:buNone/>
              <a:defRPr sz="1824">
                <a:solidFill>
                  <a:schemeClr val="tx1">
                    <a:tint val="75000"/>
                  </a:schemeClr>
                </a:solidFill>
              </a:defRPr>
            </a:lvl6pPr>
            <a:lvl7pPr marL="3127543" indent="0">
              <a:buNone/>
              <a:defRPr sz="1824">
                <a:solidFill>
                  <a:schemeClr val="tx1">
                    <a:tint val="75000"/>
                  </a:schemeClr>
                </a:solidFill>
              </a:defRPr>
            </a:lvl7pPr>
            <a:lvl8pPr marL="3648803" indent="0">
              <a:buNone/>
              <a:defRPr sz="1824">
                <a:solidFill>
                  <a:schemeClr val="tx1">
                    <a:tint val="75000"/>
                  </a:schemeClr>
                </a:solidFill>
              </a:defRPr>
            </a:lvl8pPr>
            <a:lvl9pPr marL="4170060" indent="0">
              <a:buNone/>
              <a:defRPr sz="18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 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B47DF7D0-E13C-497A-8A71-C5A8B4D7F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5495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4150">
          <p15:clr>
            <a:srgbClr val="FBAE40"/>
          </p15:clr>
        </p15:guide>
        <p15:guide id="2" pos="415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0878" y="512498"/>
            <a:ext cx="11368018" cy="7760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878" y="1521182"/>
            <a:ext cx="11368018" cy="45173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909" y="6332830"/>
            <a:ext cx="1194867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accent5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20368" y="6332830"/>
            <a:ext cx="3629317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accent5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0881" y="6332830"/>
            <a:ext cx="507262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accent5"/>
                </a:solidFill>
              </a:defRPr>
            </a:lvl1pPr>
          </a:lstStyle>
          <a:p>
            <a:fld id="{32B354EE-31EA-4FC2-9496-7B6202183237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20" name="Group 4"/>
          <p:cNvGrpSpPr>
            <a:grpSpLocks noChangeAspect="1"/>
          </p:cNvGrpSpPr>
          <p:nvPr userDrawn="1"/>
        </p:nvGrpSpPr>
        <p:grpSpPr bwMode="auto">
          <a:xfrm>
            <a:off x="10597892" y="6332829"/>
            <a:ext cx="1181358" cy="288000"/>
            <a:chOff x="2071" y="1578"/>
            <a:chExt cx="2587" cy="631"/>
          </a:xfrm>
          <a:gradFill>
            <a:gsLst>
              <a:gs pos="50000">
                <a:srgbClr val="00E487"/>
              </a:gs>
              <a:gs pos="100000">
                <a:srgbClr val="1ECBD0"/>
              </a:gs>
            </a:gsLst>
            <a:lin ang="18900000" scaled="0"/>
          </a:gradFill>
        </p:grpSpPr>
        <p:sp>
          <p:nvSpPr>
            <p:cNvPr id="22" name="Freeform 5"/>
            <p:cNvSpPr/>
            <p:nvPr userDrawn="1"/>
          </p:nvSpPr>
          <p:spPr bwMode="auto">
            <a:xfrm>
              <a:off x="2765" y="1728"/>
              <a:ext cx="244" cy="318"/>
            </a:xfrm>
            <a:custGeom>
              <a:avLst/>
              <a:gdLst>
                <a:gd name="T0" fmla="*/ 12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2 w 129"/>
                <a:gd name="T7" fmla="*/ 29 h 168"/>
                <a:gd name="T8" fmla="*/ 48 w 129"/>
                <a:gd name="T9" fmla="*/ 29 h 168"/>
                <a:gd name="T10" fmla="*/ 48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2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2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2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8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1"/>
                    <a:pt x="75" y="0"/>
                    <a:pt x="72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23" name="Freeform 6"/>
            <p:cNvSpPr/>
            <p:nvPr userDrawn="1"/>
          </p:nvSpPr>
          <p:spPr bwMode="auto">
            <a:xfrm>
              <a:off x="3798" y="1728"/>
              <a:ext cx="244" cy="318"/>
            </a:xfrm>
            <a:custGeom>
              <a:avLst/>
              <a:gdLst>
                <a:gd name="T0" fmla="*/ 11 w 129"/>
                <a:gd name="T1" fmla="*/ 0 h 168"/>
                <a:gd name="T2" fmla="*/ 8 w 129"/>
                <a:gd name="T3" fmla="*/ 4 h 168"/>
                <a:gd name="T4" fmla="*/ 8 w 129"/>
                <a:gd name="T5" fmla="*/ 25 h 168"/>
                <a:gd name="T6" fmla="*/ 11 w 129"/>
                <a:gd name="T7" fmla="*/ 29 h 168"/>
                <a:gd name="T8" fmla="*/ 47 w 129"/>
                <a:gd name="T9" fmla="*/ 29 h 168"/>
                <a:gd name="T10" fmla="*/ 47 w 129"/>
                <a:gd name="T11" fmla="*/ 140 h 168"/>
                <a:gd name="T12" fmla="*/ 3 w 129"/>
                <a:gd name="T13" fmla="*/ 140 h 168"/>
                <a:gd name="T14" fmla="*/ 0 w 129"/>
                <a:gd name="T15" fmla="*/ 143 h 168"/>
                <a:gd name="T16" fmla="*/ 0 w 129"/>
                <a:gd name="T17" fmla="*/ 165 h 168"/>
                <a:gd name="T18" fmla="*/ 3 w 129"/>
                <a:gd name="T19" fmla="*/ 168 h 168"/>
                <a:gd name="T20" fmla="*/ 125 w 129"/>
                <a:gd name="T21" fmla="*/ 168 h 168"/>
                <a:gd name="T22" fmla="*/ 129 w 129"/>
                <a:gd name="T23" fmla="*/ 165 h 168"/>
                <a:gd name="T24" fmla="*/ 129 w 129"/>
                <a:gd name="T25" fmla="*/ 143 h 168"/>
                <a:gd name="T26" fmla="*/ 125 w 129"/>
                <a:gd name="T27" fmla="*/ 140 h 168"/>
                <a:gd name="T28" fmla="*/ 76 w 129"/>
                <a:gd name="T29" fmla="*/ 140 h 168"/>
                <a:gd name="T30" fmla="*/ 76 w 129"/>
                <a:gd name="T31" fmla="*/ 4 h 168"/>
                <a:gd name="T32" fmla="*/ 72 w 129"/>
                <a:gd name="T33" fmla="*/ 0 h 168"/>
                <a:gd name="T34" fmla="*/ 11 w 12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68">
                  <a:moveTo>
                    <a:pt x="11" y="0"/>
                  </a:moveTo>
                  <a:cubicBezTo>
                    <a:pt x="9" y="0"/>
                    <a:pt x="8" y="1"/>
                    <a:pt x="8" y="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7"/>
                    <a:pt x="9" y="29"/>
                    <a:pt x="11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1" y="140"/>
                    <a:pt x="0" y="141"/>
                    <a:pt x="0" y="14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7"/>
                    <a:pt x="1" y="168"/>
                    <a:pt x="3" y="168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28" y="168"/>
                    <a:pt x="129" y="167"/>
                    <a:pt x="129" y="165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29" y="141"/>
                    <a:pt x="127" y="140"/>
                    <a:pt x="125" y="140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5" y="1"/>
                    <a:pt x="74" y="0"/>
                    <a:pt x="72" y="0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24" name="Freeform 7"/>
            <p:cNvSpPr/>
            <p:nvPr userDrawn="1"/>
          </p:nvSpPr>
          <p:spPr bwMode="auto">
            <a:xfrm>
              <a:off x="4361" y="1728"/>
              <a:ext cx="297" cy="464"/>
            </a:xfrm>
            <a:custGeom>
              <a:avLst/>
              <a:gdLst>
                <a:gd name="T0" fmla="*/ 132 w 157"/>
                <a:gd name="T1" fmla="*/ 0 h 245"/>
                <a:gd name="T2" fmla="*/ 127 w 157"/>
                <a:gd name="T3" fmla="*/ 3 h 245"/>
                <a:gd name="T4" fmla="*/ 127 w 157"/>
                <a:gd name="T5" fmla="*/ 3 h 245"/>
                <a:gd name="T6" fmla="*/ 79 w 157"/>
                <a:gd name="T7" fmla="*/ 128 h 245"/>
                <a:gd name="T8" fmla="*/ 30 w 157"/>
                <a:gd name="T9" fmla="*/ 4 h 245"/>
                <a:gd name="T10" fmla="*/ 25 w 157"/>
                <a:gd name="T11" fmla="*/ 0 h 245"/>
                <a:gd name="T12" fmla="*/ 4 w 157"/>
                <a:gd name="T13" fmla="*/ 0 h 245"/>
                <a:gd name="T14" fmla="*/ 0 w 157"/>
                <a:gd name="T15" fmla="*/ 3 h 245"/>
                <a:gd name="T16" fmla="*/ 1 w 157"/>
                <a:gd name="T17" fmla="*/ 6 h 245"/>
                <a:gd name="T18" fmla="*/ 1 w 157"/>
                <a:gd name="T19" fmla="*/ 6 h 245"/>
                <a:gd name="T20" fmla="*/ 1 w 157"/>
                <a:gd name="T21" fmla="*/ 6 h 245"/>
                <a:gd name="T22" fmla="*/ 64 w 157"/>
                <a:gd name="T23" fmla="*/ 168 h 245"/>
                <a:gd name="T24" fmla="*/ 59 w 157"/>
                <a:gd name="T25" fmla="*/ 182 h 245"/>
                <a:gd name="T26" fmla="*/ 48 w 157"/>
                <a:gd name="T27" fmla="*/ 205 h 245"/>
                <a:gd name="T28" fmla="*/ 38 w 157"/>
                <a:gd name="T29" fmla="*/ 215 h 245"/>
                <a:gd name="T30" fmla="*/ 30 w 157"/>
                <a:gd name="T31" fmla="*/ 217 h 245"/>
                <a:gd name="T32" fmla="*/ 26 w 157"/>
                <a:gd name="T33" fmla="*/ 216 h 245"/>
                <a:gd name="T34" fmla="*/ 14 w 157"/>
                <a:gd name="T35" fmla="*/ 213 h 245"/>
                <a:gd name="T36" fmla="*/ 7 w 157"/>
                <a:gd name="T37" fmla="*/ 210 h 245"/>
                <a:gd name="T38" fmla="*/ 3 w 157"/>
                <a:gd name="T39" fmla="*/ 215 h 245"/>
                <a:gd name="T40" fmla="*/ 3 w 157"/>
                <a:gd name="T41" fmla="*/ 233 h 245"/>
                <a:gd name="T42" fmla="*/ 3 w 157"/>
                <a:gd name="T43" fmla="*/ 233 h 245"/>
                <a:gd name="T44" fmla="*/ 7 w 157"/>
                <a:gd name="T45" fmla="*/ 240 h 245"/>
                <a:gd name="T46" fmla="*/ 32 w 157"/>
                <a:gd name="T47" fmla="*/ 245 h 245"/>
                <a:gd name="T48" fmla="*/ 54 w 157"/>
                <a:gd name="T49" fmla="*/ 238 h 245"/>
                <a:gd name="T50" fmla="*/ 73 w 157"/>
                <a:gd name="T51" fmla="*/ 220 h 245"/>
                <a:gd name="T52" fmla="*/ 79 w 157"/>
                <a:gd name="T53" fmla="*/ 208 h 245"/>
                <a:gd name="T54" fmla="*/ 156 w 157"/>
                <a:gd name="T55" fmla="*/ 6 h 245"/>
                <a:gd name="T56" fmla="*/ 157 w 157"/>
                <a:gd name="T57" fmla="*/ 3 h 245"/>
                <a:gd name="T58" fmla="*/ 153 w 157"/>
                <a:gd name="T59" fmla="*/ 0 h 245"/>
                <a:gd name="T60" fmla="*/ 132 w 157"/>
                <a:gd name="T6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245">
                  <a:moveTo>
                    <a:pt x="132" y="0"/>
                  </a:moveTo>
                  <a:cubicBezTo>
                    <a:pt x="129" y="0"/>
                    <a:pt x="128" y="1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1"/>
                    <a:pt x="28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59" y="182"/>
                    <a:pt x="59" y="182"/>
                    <a:pt x="59" y="182"/>
                  </a:cubicBezTo>
                  <a:cubicBezTo>
                    <a:pt x="57" y="187"/>
                    <a:pt x="53" y="199"/>
                    <a:pt x="48" y="205"/>
                  </a:cubicBezTo>
                  <a:cubicBezTo>
                    <a:pt x="44" y="211"/>
                    <a:pt x="42" y="213"/>
                    <a:pt x="38" y="215"/>
                  </a:cubicBezTo>
                  <a:cubicBezTo>
                    <a:pt x="35" y="216"/>
                    <a:pt x="33" y="217"/>
                    <a:pt x="30" y="217"/>
                  </a:cubicBezTo>
                  <a:cubicBezTo>
                    <a:pt x="28" y="217"/>
                    <a:pt x="27" y="217"/>
                    <a:pt x="26" y="216"/>
                  </a:cubicBezTo>
                  <a:cubicBezTo>
                    <a:pt x="22" y="216"/>
                    <a:pt x="18" y="214"/>
                    <a:pt x="14" y="213"/>
                  </a:cubicBezTo>
                  <a:cubicBezTo>
                    <a:pt x="11" y="212"/>
                    <a:pt x="9" y="210"/>
                    <a:pt x="7" y="210"/>
                  </a:cubicBezTo>
                  <a:cubicBezTo>
                    <a:pt x="5" y="210"/>
                    <a:pt x="3" y="212"/>
                    <a:pt x="3" y="215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3" y="236"/>
                    <a:pt x="4" y="238"/>
                    <a:pt x="7" y="240"/>
                  </a:cubicBezTo>
                  <a:cubicBezTo>
                    <a:pt x="15" y="243"/>
                    <a:pt x="21" y="245"/>
                    <a:pt x="32" y="245"/>
                  </a:cubicBezTo>
                  <a:cubicBezTo>
                    <a:pt x="41" y="244"/>
                    <a:pt x="47" y="242"/>
                    <a:pt x="54" y="238"/>
                  </a:cubicBezTo>
                  <a:cubicBezTo>
                    <a:pt x="61" y="233"/>
                    <a:pt x="67" y="227"/>
                    <a:pt x="73" y="220"/>
                  </a:cubicBezTo>
                  <a:cubicBezTo>
                    <a:pt x="75" y="216"/>
                    <a:pt x="77" y="212"/>
                    <a:pt x="79" y="208"/>
                  </a:cubicBezTo>
                  <a:cubicBezTo>
                    <a:pt x="83" y="200"/>
                    <a:pt x="144" y="40"/>
                    <a:pt x="156" y="6"/>
                  </a:cubicBezTo>
                  <a:cubicBezTo>
                    <a:pt x="157" y="5"/>
                    <a:pt x="157" y="4"/>
                    <a:pt x="157" y="3"/>
                  </a:cubicBezTo>
                  <a:cubicBezTo>
                    <a:pt x="157" y="1"/>
                    <a:pt x="155" y="0"/>
                    <a:pt x="153" y="0"/>
                  </a:cubicBezTo>
                  <a:lnTo>
                    <a:pt x="1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25" name="Freeform 8"/>
            <p:cNvSpPr/>
            <p:nvPr userDrawn="1"/>
          </p:nvSpPr>
          <p:spPr bwMode="auto">
            <a:xfrm>
              <a:off x="3457" y="1726"/>
              <a:ext cx="263" cy="322"/>
            </a:xfrm>
            <a:custGeom>
              <a:avLst/>
              <a:gdLst>
                <a:gd name="T0" fmla="*/ 28 w 139"/>
                <a:gd name="T1" fmla="*/ 21 h 170"/>
                <a:gd name="T2" fmla="*/ 28 w 139"/>
                <a:gd name="T3" fmla="*/ 6 h 170"/>
                <a:gd name="T4" fmla="*/ 25 w 139"/>
                <a:gd name="T5" fmla="*/ 3 h 170"/>
                <a:gd name="T6" fmla="*/ 4 w 139"/>
                <a:gd name="T7" fmla="*/ 3 h 170"/>
                <a:gd name="T8" fmla="*/ 0 w 139"/>
                <a:gd name="T9" fmla="*/ 6 h 170"/>
                <a:gd name="T10" fmla="*/ 0 w 139"/>
                <a:gd name="T11" fmla="*/ 167 h 170"/>
                <a:gd name="T12" fmla="*/ 4 w 139"/>
                <a:gd name="T13" fmla="*/ 170 h 170"/>
                <a:gd name="T14" fmla="*/ 25 w 139"/>
                <a:gd name="T15" fmla="*/ 170 h 170"/>
                <a:gd name="T16" fmla="*/ 28 w 139"/>
                <a:gd name="T17" fmla="*/ 167 h 170"/>
                <a:gd name="T18" fmla="*/ 28 w 139"/>
                <a:gd name="T19" fmla="*/ 68 h 170"/>
                <a:gd name="T20" fmla="*/ 70 w 139"/>
                <a:gd name="T21" fmla="*/ 28 h 170"/>
                <a:gd name="T22" fmla="*/ 111 w 139"/>
                <a:gd name="T23" fmla="*/ 68 h 170"/>
                <a:gd name="T24" fmla="*/ 111 w 139"/>
                <a:gd name="T25" fmla="*/ 167 h 170"/>
                <a:gd name="T26" fmla="*/ 111 w 139"/>
                <a:gd name="T27" fmla="*/ 167 h 170"/>
                <a:gd name="T28" fmla="*/ 114 w 139"/>
                <a:gd name="T29" fmla="*/ 170 h 170"/>
                <a:gd name="T30" fmla="*/ 136 w 139"/>
                <a:gd name="T31" fmla="*/ 170 h 170"/>
                <a:gd name="T32" fmla="*/ 139 w 139"/>
                <a:gd name="T33" fmla="*/ 167 h 170"/>
                <a:gd name="T34" fmla="*/ 139 w 139"/>
                <a:gd name="T35" fmla="*/ 68 h 170"/>
                <a:gd name="T36" fmla="*/ 139 w 139"/>
                <a:gd name="T37" fmla="*/ 68 h 170"/>
                <a:gd name="T38" fmla="*/ 139 w 139"/>
                <a:gd name="T39" fmla="*/ 68 h 170"/>
                <a:gd name="T40" fmla="*/ 120 w 139"/>
                <a:gd name="T41" fmla="*/ 20 h 170"/>
                <a:gd name="T42" fmla="*/ 70 w 139"/>
                <a:gd name="T43" fmla="*/ 0 h 170"/>
                <a:gd name="T44" fmla="*/ 28 w 139"/>
                <a:gd name="T45" fmla="*/ 2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170">
                  <a:moveTo>
                    <a:pt x="28" y="21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4"/>
                    <a:pt x="27" y="3"/>
                    <a:pt x="2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9"/>
                    <a:pt x="1" y="170"/>
                    <a:pt x="4" y="17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7" y="170"/>
                    <a:pt x="28" y="169"/>
                    <a:pt x="28" y="1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49"/>
                    <a:pt x="42" y="28"/>
                    <a:pt x="70" y="28"/>
                  </a:cubicBezTo>
                  <a:cubicBezTo>
                    <a:pt x="97" y="28"/>
                    <a:pt x="111" y="49"/>
                    <a:pt x="111" y="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1" y="169"/>
                    <a:pt x="112" y="170"/>
                    <a:pt x="114" y="170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8" y="170"/>
                    <a:pt x="139" y="169"/>
                    <a:pt x="139" y="167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51"/>
                    <a:pt x="133" y="35"/>
                    <a:pt x="120" y="20"/>
                  </a:cubicBezTo>
                  <a:cubicBezTo>
                    <a:pt x="109" y="7"/>
                    <a:pt x="88" y="0"/>
                    <a:pt x="70" y="0"/>
                  </a:cubicBezTo>
                  <a:cubicBezTo>
                    <a:pt x="41" y="0"/>
                    <a:pt x="28" y="21"/>
                    <a:pt x="28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26" name="Freeform 9"/>
            <p:cNvSpPr/>
            <p:nvPr userDrawn="1"/>
          </p:nvSpPr>
          <p:spPr bwMode="auto">
            <a:xfrm>
              <a:off x="2264" y="1724"/>
              <a:ext cx="246" cy="328"/>
            </a:xfrm>
            <a:custGeom>
              <a:avLst/>
              <a:gdLst>
                <a:gd name="T0" fmla="*/ 4 w 130"/>
                <a:gd name="T1" fmla="*/ 48 h 173"/>
                <a:gd name="T2" fmla="*/ 56 w 130"/>
                <a:gd name="T3" fmla="*/ 97 h 173"/>
                <a:gd name="T4" fmla="*/ 57 w 130"/>
                <a:gd name="T5" fmla="*/ 98 h 173"/>
                <a:gd name="T6" fmla="*/ 101 w 130"/>
                <a:gd name="T7" fmla="*/ 124 h 173"/>
                <a:gd name="T8" fmla="*/ 66 w 130"/>
                <a:gd name="T9" fmla="*/ 146 h 173"/>
                <a:gd name="T10" fmla="*/ 30 w 130"/>
                <a:gd name="T11" fmla="*/ 118 h 173"/>
                <a:gd name="T12" fmla="*/ 26 w 130"/>
                <a:gd name="T13" fmla="*/ 114 h 173"/>
                <a:gd name="T14" fmla="*/ 5 w 130"/>
                <a:gd name="T15" fmla="*/ 114 h 173"/>
                <a:gd name="T16" fmla="*/ 0 w 130"/>
                <a:gd name="T17" fmla="*/ 118 h 173"/>
                <a:gd name="T18" fmla="*/ 65 w 130"/>
                <a:gd name="T19" fmla="*/ 173 h 173"/>
                <a:gd name="T20" fmla="*/ 130 w 130"/>
                <a:gd name="T21" fmla="*/ 120 h 173"/>
                <a:gd name="T22" fmla="*/ 72 w 130"/>
                <a:gd name="T23" fmla="*/ 74 h 173"/>
                <a:gd name="T24" fmla="*/ 32 w 130"/>
                <a:gd name="T25" fmla="*/ 48 h 173"/>
                <a:gd name="T26" fmla="*/ 63 w 130"/>
                <a:gd name="T27" fmla="*/ 27 h 173"/>
                <a:gd name="T28" fmla="*/ 97 w 130"/>
                <a:gd name="T29" fmla="*/ 49 h 173"/>
                <a:gd name="T30" fmla="*/ 102 w 130"/>
                <a:gd name="T31" fmla="*/ 53 h 173"/>
                <a:gd name="T32" fmla="*/ 120 w 130"/>
                <a:gd name="T33" fmla="*/ 53 h 173"/>
                <a:gd name="T34" fmla="*/ 125 w 130"/>
                <a:gd name="T35" fmla="*/ 48 h 173"/>
                <a:gd name="T36" fmla="*/ 63 w 130"/>
                <a:gd name="T37" fmla="*/ 0 h 173"/>
                <a:gd name="T38" fmla="*/ 4 w 130"/>
                <a:gd name="T39" fmla="*/ 4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173">
                  <a:moveTo>
                    <a:pt x="4" y="48"/>
                  </a:moveTo>
                  <a:cubicBezTo>
                    <a:pt x="4" y="77"/>
                    <a:pt x="19" y="91"/>
                    <a:pt x="56" y="97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83" y="102"/>
                    <a:pt x="101" y="105"/>
                    <a:pt x="101" y="124"/>
                  </a:cubicBezTo>
                  <a:cubicBezTo>
                    <a:pt x="101" y="139"/>
                    <a:pt x="83" y="146"/>
                    <a:pt x="66" y="146"/>
                  </a:cubicBezTo>
                  <a:cubicBezTo>
                    <a:pt x="46" y="146"/>
                    <a:pt x="33" y="136"/>
                    <a:pt x="30" y="118"/>
                  </a:cubicBezTo>
                  <a:cubicBezTo>
                    <a:pt x="30" y="116"/>
                    <a:pt x="29" y="114"/>
                    <a:pt x="26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6"/>
                    <a:pt x="0" y="118"/>
                  </a:cubicBezTo>
                  <a:cubicBezTo>
                    <a:pt x="0" y="150"/>
                    <a:pt x="27" y="173"/>
                    <a:pt x="65" y="173"/>
                  </a:cubicBezTo>
                  <a:cubicBezTo>
                    <a:pt x="104" y="173"/>
                    <a:pt x="130" y="151"/>
                    <a:pt x="130" y="120"/>
                  </a:cubicBezTo>
                  <a:cubicBezTo>
                    <a:pt x="130" y="86"/>
                    <a:pt x="100" y="79"/>
                    <a:pt x="72" y="74"/>
                  </a:cubicBezTo>
                  <a:cubicBezTo>
                    <a:pt x="37" y="68"/>
                    <a:pt x="32" y="58"/>
                    <a:pt x="32" y="48"/>
                  </a:cubicBezTo>
                  <a:cubicBezTo>
                    <a:pt x="32" y="32"/>
                    <a:pt x="49" y="27"/>
                    <a:pt x="63" y="27"/>
                  </a:cubicBezTo>
                  <a:cubicBezTo>
                    <a:pt x="82" y="27"/>
                    <a:pt x="94" y="34"/>
                    <a:pt x="97" y="49"/>
                  </a:cubicBezTo>
                  <a:cubicBezTo>
                    <a:pt x="98" y="51"/>
                    <a:pt x="98" y="53"/>
                    <a:pt x="10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3"/>
                    <a:pt x="125" y="51"/>
                    <a:pt x="125" y="48"/>
                  </a:cubicBezTo>
                  <a:cubicBezTo>
                    <a:pt x="125" y="19"/>
                    <a:pt x="100" y="0"/>
                    <a:pt x="63" y="0"/>
                  </a:cubicBezTo>
                  <a:cubicBezTo>
                    <a:pt x="22" y="0"/>
                    <a:pt x="4" y="25"/>
                    <a:pt x="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27" name="Freeform 10"/>
            <p:cNvSpPr/>
            <p:nvPr userDrawn="1"/>
          </p:nvSpPr>
          <p:spPr bwMode="auto">
            <a:xfrm>
              <a:off x="3062" y="1722"/>
              <a:ext cx="312" cy="474"/>
            </a:xfrm>
            <a:custGeom>
              <a:avLst/>
              <a:gdLst>
                <a:gd name="T0" fmla="*/ 67 w 165"/>
                <a:gd name="T1" fmla="*/ 0 h 250"/>
                <a:gd name="T2" fmla="*/ 0 w 165"/>
                <a:gd name="T3" fmla="*/ 86 h 250"/>
                <a:gd name="T4" fmla="*/ 82 w 165"/>
                <a:gd name="T5" fmla="*/ 174 h 250"/>
                <a:gd name="T6" fmla="*/ 137 w 165"/>
                <a:gd name="T7" fmla="*/ 152 h 250"/>
                <a:gd name="T8" fmla="*/ 137 w 165"/>
                <a:gd name="T9" fmla="*/ 173 h 250"/>
                <a:gd name="T10" fmla="*/ 89 w 165"/>
                <a:gd name="T11" fmla="*/ 222 h 250"/>
                <a:gd name="T12" fmla="*/ 48 w 165"/>
                <a:gd name="T13" fmla="*/ 194 h 250"/>
                <a:gd name="T14" fmla="*/ 43 w 165"/>
                <a:gd name="T15" fmla="*/ 190 h 250"/>
                <a:gd name="T16" fmla="*/ 24 w 165"/>
                <a:gd name="T17" fmla="*/ 190 h 250"/>
                <a:gd name="T18" fmla="*/ 19 w 165"/>
                <a:gd name="T19" fmla="*/ 195 h 250"/>
                <a:gd name="T20" fmla="*/ 89 w 165"/>
                <a:gd name="T21" fmla="*/ 250 h 250"/>
                <a:gd name="T22" fmla="*/ 165 w 165"/>
                <a:gd name="T23" fmla="*/ 174 h 250"/>
                <a:gd name="T24" fmla="*/ 165 w 165"/>
                <a:gd name="T25" fmla="*/ 7 h 250"/>
                <a:gd name="T26" fmla="*/ 162 w 165"/>
                <a:gd name="T27" fmla="*/ 4 h 250"/>
                <a:gd name="T28" fmla="*/ 140 w 165"/>
                <a:gd name="T29" fmla="*/ 4 h 250"/>
                <a:gd name="T30" fmla="*/ 137 w 165"/>
                <a:gd name="T31" fmla="*/ 7 h 250"/>
                <a:gd name="T32" fmla="*/ 137 w 165"/>
                <a:gd name="T33" fmla="*/ 21 h 250"/>
                <a:gd name="T34" fmla="*/ 99 w 165"/>
                <a:gd name="T35" fmla="*/ 0 h 250"/>
                <a:gd name="T36" fmla="*/ 96 w 165"/>
                <a:gd name="T37" fmla="*/ 3 h 250"/>
                <a:gd name="T38" fmla="*/ 96 w 165"/>
                <a:gd name="T39" fmla="*/ 28 h 250"/>
                <a:gd name="T40" fmla="*/ 97 w 165"/>
                <a:gd name="T41" fmla="*/ 31 h 250"/>
                <a:gd name="T42" fmla="*/ 138 w 165"/>
                <a:gd name="T43" fmla="*/ 87 h 250"/>
                <a:gd name="T44" fmla="*/ 83 w 165"/>
                <a:gd name="T45" fmla="*/ 146 h 250"/>
                <a:gd name="T46" fmla="*/ 29 w 165"/>
                <a:gd name="T47" fmla="*/ 87 h 250"/>
                <a:gd name="T48" fmla="*/ 68 w 165"/>
                <a:gd name="T49" fmla="*/ 31 h 250"/>
                <a:gd name="T50" fmla="*/ 70 w 165"/>
                <a:gd name="T51" fmla="*/ 29 h 250"/>
                <a:gd name="T52" fmla="*/ 70 w 165"/>
                <a:gd name="T53" fmla="*/ 3 h 250"/>
                <a:gd name="T54" fmla="*/ 67 w 165"/>
                <a:gd name="T55" fmla="*/ 0 h 250"/>
                <a:gd name="T56" fmla="*/ 67 w 165"/>
                <a:gd name="T5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5" h="250">
                  <a:moveTo>
                    <a:pt x="67" y="0"/>
                  </a:moveTo>
                  <a:cubicBezTo>
                    <a:pt x="29" y="8"/>
                    <a:pt x="0" y="44"/>
                    <a:pt x="0" y="86"/>
                  </a:cubicBezTo>
                  <a:cubicBezTo>
                    <a:pt x="0" y="135"/>
                    <a:pt x="37" y="174"/>
                    <a:pt x="82" y="174"/>
                  </a:cubicBezTo>
                  <a:cubicBezTo>
                    <a:pt x="103" y="174"/>
                    <a:pt x="122" y="166"/>
                    <a:pt x="137" y="152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37" y="205"/>
                    <a:pt x="120" y="222"/>
                    <a:pt x="89" y="222"/>
                  </a:cubicBezTo>
                  <a:cubicBezTo>
                    <a:pt x="66" y="222"/>
                    <a:pt x="52" y="213"/>
                    <a:pt x="48" y="194"/>
                  </a:cubicBezTo>
                  <a:cubicBezTo>
                    <a:pt x="47" y="192"/>
                    <a:pt x="46" y="190"/>
                    <a:pt x="43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1" y="190"/>
                    <a:pt x="19" y="192"/>
                    <a:pt x="19" y="195"/>
                  </a:cubicBezTo>
                  <a:cubicBezTo>
                    <a:pt x="22" y="228"/>
                    <a:pt x="51" y="250"/>
                    <a:pt x="89" y="250"/>
                  </a:cubicBezTo>
                  <a:cubicBezTo>
                    <a:pt x="135" y="250"/>
                    <a:pt x="165" y="219"/>
                    <a:pt x="165" y="174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5" y="5"/>
                    <a:pt x="164" y="4"/>
                    <a:pt x="162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38" y="4"/>
                    <a:pt x="137" y="5"/>
                    <a:pt x="137" y="7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126" y="11"/>
                    <a:pt x="113" y="4"/>
                    <a:pt x="99" y="0"/>
                  </a:cubicBezTo>
                  <a:cubicBezTo>
                    <a:pt x="97" y="0"/>
                    <a:pt x="96" y="1"/>
                    <a:pt x="96" y="3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9"/>
                    <a:pt x="96" y="30"/>
                    <a:pt x="97" y="31"/>
                  </a:cubicBezTo>
                  <a:cubicBezTo>
                    <a:pt x="121" y="37"/>
                    <a:pt x="138" y="60"/>
                    <a:pt x="138" y="87"/>
                  </a:cubicBezTo>
                  <a:cubicBezTo>
                    <a:pt x="138" y="119"/>
                    <a:pt x="114" y="146"/>
                    <a:pt x="83" y="146"/>
                  </a:cubicBezTo>
                  <a:cubicBezTo>
                    <a:pt x="53" y="146"/>
                    <a:pt x="29" y="119"/>
                    <a:pt x="29" y="87"/>
                  </a:cubicBezTo>
                  <a:cubicBezTo>
                    <a:pt x="29" y="61"/>
                    <a:pt x="45" y="38"/>
                    <a:pt x="68" y="31"/>
                  </a:cubicBezTo>
                  <a:cubicBezTo>
                    <a:pt x="69" y="31"/>
                    <a:pt x="70" y="30"/>
                    <a:pt x="70" y="29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28" name="Oval 11"/>
            <p:cNvSpPr>
              <a:spLocks noChangeArrowheads="1"/>
            </p:cNvSpPr>
            <p:nvPr userDrawn="1"/>
          </p:nvSpPr>
          <p:spPr bwMode="auto">
            <a:xfrm>
              <a:off x="284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29" name="Oval 12"/>
            <p:cNvSpPr>
              <a:spLocks noChangeArrowheads="1"/>
            </p:cNvSpPr>
            <p:nvPr userDrawn="1"/>
          </p:nvSpPr>
          <p:spPr bwMode="auto">
            <a:xfrm>
              <a:off x="3873" y="1589"/>
              <a:ext cx="87" cy="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30" name="Freeform 13"/>
            <p:cNvSpPr/>
            <p:nvPr userDrawn="1"/>
          </p:nvSpPr>
          <p:spPr bwMode="auto">
            <a:xfrm>
              <a:off x="4062" y="1584"/>
              <a:ext cx="242" cy="462"/>
            </a:xfrm>
            <a:custGeom>
              <a:avLst/>
              <a:gdLst>
                <a:gd name="T0" fmla="*/ 39 w 128"/>
                <a:gd name="T1" fmla="*/ 55 h 244"/>
                <a:gd name="T2" fmla="*/ 39 w 128"/>
                <a:gd name="T3" fmla="*/ 76 h 244"/>
                <a:gd name="T4" fmla="*/ 4 w 128"/>
                <a:gd name="T5" fmla="*/ 76 h 244"/>
                <a:gd name="T6" fmla="*/ 0 w 128"/>
                <a:gd name="T7" fmla="*/ 81 h 244"/>
                <a:gd name="T8" fmla="*/ 0 w 128"/>
                <a:gd name="T9" fmla="*/ 99 h 244"/>
                <a:gd name="T10" fmla="*/ 4 w 128"/>
                <a:gd name="T11" fmla="*/ 103 h 244"/>
                <a:gd name="T12" fmla="*/ 39 w 128"/>
                <a:gd name="T13" fmla="*/ 103 h 244"/>
                <a:gd name="T14" fmla="*/ 39 w 128"/>
                <a:gd name="T15" fmla="*/ 239 h 244"/>
                <a:gd name="T16" fmla="*/ 44 w 128"/>
                <a:gd name="T17" fmla="*/ 244 h 244"/>
                <a:gd name="T18" fmla="*/ 62 w 128"/>
                <a:gd name="T19" fmla="*/ 244 h 244"/>
                <a:gd name="T20" fmla="*/ 67 w 128"/>
                <a:gd name="T21" fmla="*/ 239 h 244"/>
                <a:gd name="T22" fmla="*/ 67 w 128"/>
                <a:gd name="T23" fmla="*/ 103 h 244"/>
                <a:gd name="T24" fmla="*/ 120 w 128"/>
                <a:gd name="T25" fmla="*/ 103 h 244"/>
                <a:gd name="T26" fmla="*/ 125 w 128"/>
                <a:gd name="T27" fmla="*/ 99 h 244"/>
                <a:gd name="T28" fmla="*/ 125 w 128"/>
                <a:gd name="T29" fmla="*/ 81 h 244"/>
                <a:gd name="T30" fmla="*/ 120 w 128"/>
                <a:gd name="T31" fmla="*/ 76 h 244"/>
                <a:gd name="T32" fmla="*/ 67 w 128"/>
                <a:gd name="T33" fmla="*/ 76 h 244"/>
                <a:gd name="T34" fmla="*/ 67 w 128"/>
                <a:gd name="T35" fmla="*/ 55 h 244"/>
                <a:gd name="T36" fmla="*/ 91 w 128"/>
                <a:gd name="T37" fmla="*/ 27 h 244"/>
                <a:gd name="T38" fmla="*/ 122 w 128"/>
                <a:gd name="T39" fmla="*/ 37 h 244"/>
                <a:gd name="T40" fmla="*/ 125 w 128"/>
                <a:gd name="T41" fmla="*/ 38 h 244"/>
                <a:gd name="T42" fmla="*/ 128 w 128"/>
                <a:gd name="T43" fmla="*/ 33 h 244"/>
                <a:gd name="T44" fmla="*/ 128 w 128"/>
                <a:gd name="T45" fmla="*/ 16 h 244"/>
                <a:gd name="T46" fmla="*/ 125 w 128"/>
                <a:gd name="T47" fmla="*/ 9 h 244"/>
                <a:gd name="T48" fmla="*/ 89 w 128"/>
                <a:gd name="T49" fmla="*/ 0 h 244"/>
                <a:gd name="T50" fmla="*/ 39 w 128"/>
                <a:gd name="T51" fmla="*/ 5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244">
                  <a:moveTo>
                    <a:pt x="39" y="55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" y="76"/>
                    <a:pt x="0" y="78"/>
                    <a:pt x="0" y="81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2"/>
                    <a:pt x="1" y="103"/>
                    <a:pt x="4" y="103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242"/>
                    <a:pt x="41" y="244"/>
                    <a:pt x="44" y="244"/>
                  </a:cubicBezTo>
                  <a:cubicBezTo>
                    <a:pt x="62" y="244"/>
                    <a:pt x="62" y="244"/>
                    <a:pt x="62" y="244"/>
                  </a:cubicBezTo>
                  <a:cubicBezTo>
                    <a:pt x="65" y="244"/>
                    <a:pt x="67" y="242"/>
                    <a:pt x="67" y="239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120" y="103"/>
                    <a:pt x="120" y="103"/>
                    <a:pt x="120" y="103"/>
                  </a:cubicBezTo>
                  <a:cubicBezTo>
                    <a:pt x="123" y="103"/>
                    <a:pt x="125" y="102"/>
                    <a:pt x="125" y="99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25" y="78"/>
                    <a:pt x="123" y="76"/>
                    <a:pt x="120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38"/>
                    <a:pt x="76" y="27"/>
                    <a:pt x="91" y="27"/>
                  </a:cubicBezTo>
                  <a:cubicBezTo>
                    <a:pt x="102" y="27"/>
                    <a:pt x="110" y="30"/>
                    <a:pt x="122" y="37"/>
                  </a:cubicBezTo>
                  <a:cubicBezTo>
                    <a:pt x="123" y="38"/>
                    <a:pt x="124" y="38"/>
                    <a:pt x="125" y="38"/>
                  </a:cubicBezTo>
                  <a:cubicBezTo>
                    <a:pt x="127" y="38"/>
                    <a:pt x="128" y="36"/>
                    <a:pt x="128" y="3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3"/>
                    <a:pt x="128" y="11"/>
                    <a:pt x="125" y="9"/>
                  </a:cubicBezTo>
                  <a:cubicBezTo>
                    <a:pt x="114" y="3"/>
                    <a:pt x="103" y="0"/>
                    <a:pt x="89" y="0"/>
                  </a:cubicBezTo>
                  <a:cubicBezTo>
                    <a:pt x="54" y="0"/>
                    <a:pt x="39" y="29"/>
                    <a:pt x="3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  <p:sp>
          <p:nvSpPr>
            <p:cNvPr id="31" name="Freeform 14"/>
            <p:cNvSpPr/>
            <p:nvPr userDrawn="1"/>
          </p:nvSpPr>
          <p:spPr bwMode="auto">
            <a:xfrm>
              <a:off x="2071" y="1578"/>
              <a:ext cx="632" cy="631"/>
            </a:xfrm>
            <a:custGeom>
              <a:avLst/>
              <a:gdLst>
                <a:gd name="T0" fmla="*/ 181 w 334"/>
                <a:gd name="T1" fmla="*/ 1 h 333"/>
                <a:gd name="T2" fmla="*/ 180 w 334"/>
                <a:gd name="T3" fmla="*/ 4 h 333"/>
                <a:gd name="T4" fmla="*/ 180 w 334"/>
                <a:gd name="T5" fmla="*/ 26 h 333"/>
                <a:gd name="T6" fmla="*/ 180 w 334"/>
                <a:gd name="T7" fmla="*/ 26 h 333"/>
                <a:gd name="T8" fmla="*/ 182 w 334"/>
                <a:gd name="T9" fmla="*/ 28 h 333"/>
                <a:gd name="T10" fmla="*/ 306 w 334"/>
                <a:gd name="T11" fmla="*/ 166 h 333"/>
                <a:gd name="T12" fmla="*/ 167 w 334"/>
                <a:gd name="T13" fmla="*/ 305 h 333"/>
                <a:gd name="T14" fmla="*/ 28 w 334"/>
                <a:gd name="T15" fmla="*/ 166 h 333"/>
                <a:gd name="T16" fmla="*/ 152 w 334"/>
                <a:gd name="T17" fmla="*/ 28 h 333"/>
                <a:gd name="T18" fmla="*/ 154 w 334"/>
                <a:gd name="T19" fmla="*/ 26 h 333"/>
                <a:gd name="T20" fmla="*/ 154 w 334"/>
                <a:gd name="T21" fmla="*/ 26 h 333"/>
                <a:gd name="T22" fmla="*/ 154 w 334"/>
                <a:gd name="T23" fmla="*/ 4 h 333"/>
                <a:gd name="T24" fmla="*/ 153 w 334"/>
                <a:gd name="T25" fmla="*/ 1 h 333"/>
                <a:gd name="T26" fmla="*/ 150 w 334"/>
                <a:gd name="T27" fmla="*/ 0 h 333"/>
                <a:gd name="T28" fmla="*/ 149 w 334"/>
                <a:gd name="T29" fmla="*/ 0 h 333"/>
                <a:gd name="T30" fmla="*/ 149 w 334"/>
                <a:gd name="T31" fmla="*/ 0 h 333"/>
                <a:gd name="T32" fmla="*/ 0 w 334"/>
                <a:gd name="T33" fmla="*/ 166 h 333"/>
                <a:gd name="T34" fmla="*/ 167 w 334"/>
                <a:gd name="T35" fmla="*/ 333 h 333"/>
                <a:gd name="T36" fmla="*/ 334 w 334"/>
                <a:gd name="T37" fmla="*/ 166 h 333"/>
                <a:gd name="T38" fmla="*/ 185 w 334"/>
                <a:gd name="T39" fmla="*/ 0 h 333"/>
                <a:gd name="T40" fmla="*/ 185 w 334"/>
                <a:gd name="T41" fmla="*/ 0 h 333"/>
                <a:gd name="T42" fmla="*/ 184 w 334"/>
                <a:gd name="T43" fmla="*/ 0 h 333"/>
                <a:gd name="T44" fmla="*/ 181 w 334"/>
                <a:gd name="T45" fmla="*/ 1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4" h="333">
                  <a:moveTo>
                    <a:pt x="181" y="1"/>
                  </a:moveTo>
                  <a:cubicBezTo>
                    <a:pt x="180" y="2"/>
                    <a:pt x="180" y="3"/>
                    <a:pt x="180" y="4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7"/>
                    <a:pt x="181" y="28"/>
                    <a:pt x="182" y="28"/>
                  </a:cubicBezTo>
                  <a:cubicBezTo>
                    <a:pt x="251" y="35"/>
                    <a:pt x="306" y="94"/>
                    <a:pt x="306" y="166"/>
                  </a:cubicBezTo>
                  <a:cubicBezTo>
                    <a:pt x="306" y="243"/>
                    <a:pt x="244" y="305"/>
                    <a:pt x="167" y="305"/>
                  </a:cubicBezTo>
                  <a:cubicBezTo>
                    <a:pt x="90" y="305"/>
                    <a:pt x="28" y="243"/>
                    <a:pt x="28" y="166"/>
                  </a:cubicBezTo>
                  <a:cubicBezTo>
                    <a:pt x="28" y="94"/>
                    <a:pt x="82" y="35"/>
                    <a:pt x="152" y="28"/>
                  </a:cubicBezTo>
                  <a:cubicBezTo>
                    <a:pt x="153" y="28"/>
                    <a:pt x="154" y="27"/>
                    <a:pt x="154" y="26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4" y="3"/>
                    <a:pt x="154" y="2"/>
                    <a:pt x="153" y="1"/>
                  </a:cubicBezTo>
                  <a:cubicBezTo>
                    <a:pt x="152" y="0"/>
                    <a:pt x="151" y="0"/>
                    <a:pt x="150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65" y="9"/>
                    <a:pt x="0" y="80"/>
                    <a:pt x="0" y="166"/>
                  </a:cubicBezTo>
                  <a:cubicBezTo>
                    <a:pt x="0" y="258"/>
                    <a:pt x="75" y="333"/>
                    <a:pt x="167" y="333"/>
                  </a:cubicBezTo>
                  <a:cubicBezTo>
                    <a:pt x="259" y="333"/>
                    <a:pt x="334" y="258"/>
                    <a:pt x="334" y="166"/>
                  </a:cubicBezTo>
                  <a:cubicBezTo>
                    <a:pt x="334" y="80"/>
                    <a:pt x="269" y="9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4" y="0"/>
                    <a:pt x="184" y="0"/>
                  </a:cubicBezTo>
                  <a:cubicBezTo>
                    <a:pt x="183" y="0"/>
                    <a:pt x="182" y="0"/>
                    <a:pt x="18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55" noProof="0" dirty="0"/>
            </a:p>
          </p:txBody>
        </p:sp>
      </p:grpSp>
      <p:sp>
        <p:nvSpPr>
          <p:cNvPr id="8" name="MSIPCMContentMarking" descr="{&quot;HashCode&quot;:-1127957265,&quot;Placement&quot;:&quot;Header&quot;}"/>
          <p:cNvSpPr txBox="1"/>
          <p:nvPr userDrawn="1"/>
        </p:nvSpPr>
        <p:spPr>
          <a:xfrm>
            <a:off x="0" y="0"/>
            <a:ext cx="165516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rgbClr val="000000"/>
                </a:solidFill>
                <a:latin typeface="Calibri" panose="020F0502020204030204" pitchFamily="34" charset="0"/>
              </a:rPr>
              <a:t>Signify Classified - Internal</a:t>
            </a:r>
            <a:endParaRPr lang="zh-CN" altLang="en-US" sz="1000" dirty="0" err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>
    <p:fade/>
  </p:transition>
  <p:hf hd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254635" indent="-254635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509270" indent="-254635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763905" indent="-254635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018540" indent="-254635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1273175" indent="-254635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1527810" indent="-254635" algn="l" defTabSz="913765" rtl="0" eaLnBrk="1" latinLnBrk="0" hangingPunct="1">
        <a:lnSpc>
          <a:spcPct val="90000"/>
        </a:lnSpc>
        <a:spcBef>
          <a:spcPts val="0"/>
        </a:spcBef>
        <a:spcAft>
          <a:spcPts val="900"/>
        </a:spcAft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9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9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A27A3-C4EB-42CD-86DA-313E268D3EC2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2CAA9-C0DD-4347-9BED-AF12804F127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MSIPCMContentMarking" descr="{&quot;HashCode&quot;:-1127957265,&quot;Placement&quot;:&quot;Header&quot;}"/>
          <p:cNvSpPr txBox="1"/>
          <p:nvPr userDrawn="1"/>
        </p:nvSpPr>
        <p:spPr>
          <a:xfrm>
            <a:off x="0" y="0"/>
            <a:ext cx="165516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rgbClr val="000000"/>
                </a:solidFill>
                <a:latin typeface="Calibri" panose="020F0502020204030204" pitchFamily="34" charset="0"/>
              </a:rPr>
              <a:t>Signify Classified - Internal</a:t>
            </a:r>
            <a:endParaRPr lang="zh-CN" altLang="en-US" sz="1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16566" y="1884557"/>
            <a:ext cx="10052771" cy="8591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cs typeface="+mn-ea"/>
                <a:sym typeface="+mn-lt"/>
              </a:rPr>
              <a:t>金枝白露吸顶灯卖点及销售技巧</a:t>
            </a:r>
            <a:endParaRPr lang="en-US" altLang="zh-CN" sz="48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Subtitle 2"/>
          <p:cNvSpPr txBox="1"/>
          <p:nvPr/>
        </p:nvSpPr>
        <p:spPr>
          <a:xfrm>
            <a:off x="1625029" y="5995918"/>
            <a:ext cx="9144000" cy="4537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2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3765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370965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165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4730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1930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198495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5695" indent="0" algn="ctr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+mn-ea"/>
                <a:sym typeface="+mn-lt"/>
              </a:rPr>
              <a:t>BR </a:t>
            </a:r>
            <a:r>
              <a:rPr lang="zh-CN" altLang="en-US" dirty="0">
                <a:cs typeface="+mn-ea"/>
                <a:sym typeface="+mn-lt"/>
              </a:rPr>
              <a:t>销售培训</a:t>
            </a:r>
            <a:endParaRPr lang="en-US" dirty="0">
              <a:cs typeface="+mn-ea"/>
              <a:sym typeface="+mn-lt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1FAEACD0-306B-4FA4-8024-01E64B64B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656" y="3007492"/>
            <a:ext cx="3741896" cy="272468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2255407484"/>
              </p:ext>
            </p:extLst>
          </p:nvPr>
        </p:nvGraphicFramePr>
        <p:xfrm>
          <a:off x="3736975" y="578908"/>
          <a:ext cx="8128000" cy="5700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65163" y="991198"/>
            <a:ext cx="2733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培训内容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A6FE31ED-E76B-41DC-A500-A47761DFC8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93" y="2139273"/>
            <a:ext cx="3542448" cy="25794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656411" y="1793066"/>
            <a:ext cx="9045234" cy="4419599"/>
            <a:chOff x="2656411" y="1793066"/>
            <a:chExt cx="9045234" cy="4419599"/>
          </a:xfrm>
        </p:grpSpPr>
        <p:grpSp>
          <p:nvGrpSpPr>
            <p:cNvPr id="21" name="Group 20"/>
            <p:cNvGrpSpPr/>
            <p:nvPr/>
          </p:nvGrpSpPr>
          <p:grpSpPr>
            <a:xfrm>
              <a:off x="2656411" y="1793066"/>
              <a:ext cx="9045234" cy="4419599"/>
              <a:chOff x="2686437" y="1793066"/>
              <a:chExt cx="9045234" cy="4419599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86437" y="1793066"/>
                <a:ext cx="2107099" cy="4419599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17362" y="1793066"/>
                <a:ext cx="2284416" cy="4419599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21412" y="1793066"/>
                <a:ext cx="2110259" cy="4419598"/>
              </a:xfrm>
              <a:prstGeom prst="rect">
                <a:avLst/>
              </a:prstGeom>
            </p:spPr>
          </p:pic>
        </p:grp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14376" y="1793066"/>
              <a:ext cx="2303195" cy="4419598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1367446" y="1486426"/>
            <a:ext cx="1219200" cy="1219200"/>
          </a:xfrm>
          <a:prstGeom prst="rect">
            <a:avLst/>
          </a:prstGeom>
        </p:spPr>
        <p:txBody>
          <a:bodyPr vert="horz" wrap="none" lIns="0" tIns="0" rIns="0" bIns="0" spcCol="385658" rtlCol="0">
            <a:noAutofit/>
          </a:bodyPr>
          <a:lstStyle/>
          <a:p>
            <a:r>
              <a:rPr lang="zh-CN" altLang="en-US" sz="1200" dirty="0"/>
              <a:t>轻奢风格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505568" y="1486426"/>
            <a:ext cx="1219200" cy="1219200"/>
          </a:xfrm>
          <a:prstGeom prst="rect">
            <a:avLst/>
          </a:prstGeom>
        </p:spPr>
        <p:txBody>
          <a:bodyPr vert="horz" wrap="none" lIns="0" tIns="0" rIns="0" bIns="0" spcCol="385658" rtlCol="0">
            <a:noAutofit/>
          </a:bodyPr>
          <a:lstStyle/>
          <a:p>
            <a:r>
              <a:rPr lang="zh-CN" altLang="en-US" sz="1200" dirty="0"/>
              <a:t>极简风格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708875" y="1486426"/>
            <a:ext cx="1219200" cy="1219200"/>
          </a:xfrm>
          <a:prstGeom prst="rect">
            <a:avLst/>
          </a:prstGeom>
        </p:spPr>
        <p:txBody>
          <a:bodyPr vert="horz" wrap="none" lIns="0" tIns="0" rIns="0" bIns="0" spcCol="385658" rtlCol="0">
            <a:noAutofit/>
          </a:bodyPr>
          <a:lstStyle/>
          <a:p>
            <a:r>
              <a:rPr lang="zh-CN" altLang="en-US" sz="1200" dirty="0"/>
              <a:t>新中式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282578" y="1516192"/>
            <a:ext cx="1219200" cy="1219200"/>
          </a:xfrm>
          <a:prstGeom prst="rect">
            <a:avLst/>
          </a:prstGeom>
        </p:spPr>
        <p:txBody>
          <a:bodyPr vert="horz" wrap="none" lIns="0" tIns="0" rIns="0" bIns="0" spcCol="385658" rtlCol="0">
            <a:noAutofit/>
          </a:bodyPr>
          <a:lstStyle/>
          <a:p>
            <a:r>
              <a:rPr lang="zh-CN" altLang="en-US" sz="1200" dirty="0"/>
              <a:t>美式风格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0122134" y="1486426"/>
            <a:ext cx="1219200" cy="1219200"/>
          </a:xfrm>
          <a:prstGeom prst="rect">
            <a:avLst/>
          </a:prstGeom>
        </p:spPr>
        <p:txBody>
          <a:bodyPr vert="horz" wrap="none" lIns="0" tIns="0" rIns="0" bIns="0" spcCol="385658" rtlCol="0">
            <a:noAutofit/>
          </a:bodyPr>
          <a:lstStyle/>
          <a:p>
            <a:r>
              <a:rPr lang="zh-CN" altLang="en-US" sz="1200" dirty="0"/>
              <a:t>华贵典雅</a:t>
            </a:r>
            <a:endParaRPr lang="en-US" sz="1200" dirty="0"/>
          </a:p>
        </p:txBody>
      </p:sp>
      <p:sp>
        <p:nvSpPr>
          <p:cNvPr id="3" name="Rectangle 1"/>
          <p:cNvSpPr/>
          <p:nvPr/>
        </p:nvSpPr>
        <p:spPr>
          <a:xfrm>
            <a:off x="379023" y="310403"/>
            <a:ext cx="6288901" cy="66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/>
              <a:t>金枝白露系列更适合于轻奢风格的家装</a:t>
            </a:r>
            <a:endParaRPr lang="en-US" altLang="zh-CN" sz="2800" b="1" dirty="0"/>
          </a:p>
        </p:txBody>
      </p:sp>
      <p:sp>
        <p:nvSpPr>
          <p:cNvPr id="16" name="Rectangle: Rounded Corners 15"/>
          <p:cNvSpPr/>
          <p:nvPr/>
        </p:nvSpPr>
        <p:spPr>
          <a:xfrm>
            <a:off x="379023" y="1346885"/>
            <a:ext cx="2247361" cy="5091494"/>
          </a:xfrm>
          <a:prstGeom prst="roundRect">
            <a:avLst>
              <a:gd name="adj" fmla="val 4824"/>
            </a:avLst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solidFill>
                <a:schemeClr val="bg1"/>
              </a:solidFill>
            </a:endParaRP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28F22F70-87A9-4EC2-A1BA-B62D5A711D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2" r="31689"/>
          <a:stretch/>
        </p:blipFill>
        <p:spPr bwMode="auto">
          <a:xfrm>
            <a:off x="628445" y="1793066"/>
            <a:ext cx="1908332" cy="441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1524000" y="1729057"/>
            <a:ext cx="9144000" cy="1890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524000" y="5609890"/>
            <a:ext cx="9144000" cy="1890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24000" y="1046617"/>
            <a:ext cx="7865327" cy="1951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</a:rPr>
              <a:t>设计理念</a:t>
            </a:r>
            <a:endParaRPr lang="en-US" altLang="zh-CN" sz="2800" dirty="0">
              <a:solidFill>
                <a:schemeClr val="tx2"/>
              </a:solidFill>
            </a:endParaRPr>
          </a:p>
          <a:p>
            <a:endParaRPr lang="en-US" altLang="zh-CN" sz="2800" dirty="0">
              <a:solidFill>
                <a:schemeClr val="tx2"/>
              </a:solidFill>
            </a:endParaRPr>
          </a:p>
          <a:p>
            <a:endParaRPr lang="en-US" altLang="zh-CN" sz="2800" dirty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endParaRPr lang="zh-CN" altLang="en-US" sz="2800" dirty="0">
              <a:sym typeface="+mn-e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51584" y="6525344"/>
            <a:ext cx="1440160" cy="1440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521" y="250430"/>
            <a:ext cx="1032389" cy="100800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1606938-570F-40AD-B47F-AB49FE2732D3}"/>
              </a:ext>
            </a:extLst>
          </p:cNvPr>
          <p:cNvSpPr/>
          <p:nvPr/>
        </p:nvSpPr>
        <p:spPr>
          <a:xfrm>
            <a:off x="4750420" y="2899317"/>
            <a:ext cx="5615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2"/>
                </a:solidFill>
              </a:rPr>
              <a:t>傍晚白露，喜挂金枝，低调奢华；</a:t>
            </a:r>
            <a:endParaRPr lang="en-US" altLang="zh-CN" sz="2400" dirty="0">
              <a:solidFill>
                <a:schemeClr val="tx2"/>
              </a:solidFill>
            </a:endParaRPr>
          </a:p>
          <a:p>
            <a:r>
              <a:rPr lang="zh-CN" altLang="en-US" sz="2400" dirty="0">
                <a:solidFill>
                  <a:schemeClr val="tx2"/>
                </a:solidFill>
              </a:rPr>
              <a:t>立体造型，多角度发光，柔光四溢</a:t>
            </a:r>
            <a:endParaRPr lang="zh-CN" altLang="en-US" dirty="0"/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3AE7AD6F-3614-4087-8E48-067FD15AE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569" y="1983779"/>
            <a:ext cx="2156207" cy="35604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EE3E3C-A352-4912-9214-D39F9CEB6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01B68A-B0C8-4354-BF2F-858D7EFFA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5CF5F5-3A3B-47B3-8DD9-1416C85AF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32" y="365125"/>
            <a:ext cx="11063868" cy="1325563"/>
          </a:xfrm>
        </p:spPr>
        <p:txBody>
          <a:bodyPr/>
          <a:lstStyle/>
          <a:p>
            <a:r>
              <a:rPr lang="zh-CN" altLang="en-US" sz="2800" dirty="0">
                <a:solidFill>
                  <a:schemeClr val="tx2"/>
                </a:solidFill>
              </a:rPr>
              <a:t>金枝白露光效图：</a:t>
            </a:r>
            <a:br>
              <a:rPr lang="en-US" altLang="zh-CN" sz="2800" dirty="0">
                <a:solidFill>
                  <a:schemeClr val="tx2"/>
                </a:solidFill>
              </a:rPr>
            </a:br>
            <a:r>
              <a:rPr lang="zh-CN" altLang="en-US" sz="2800" dirty="0">
                <a:solidFill>
                  <a:schemeClr val="tx2"/>
                </a:solidFill>
              </a:rPr>
              <a:t>不同角度的对称与个性之美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C88058-CB09-4BBE-9DC8-D570521C0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38" y="1557838"/>
            <a:ext cx="7117288" cy="47337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3FC32C-0D8E-41FE-B2D3-C06EED2D2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79" y="1557838"/>
            <a:ext cx="3353047" cy="2201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5D432E-3F20-4ADA-A7A6-9051A15B0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79" y="3853045"/>
            <a:ext cx="3353046" cy="243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9300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269951695"/>
              </p:ext>
            </p:extLst>
          </p:nvPr>
        </p:nvGraphicFramePr>
        <p:xfrm>
          <a:off x="3736975" y="578908"/>
          <a:ext cx="8128000" cy="5700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65163" y="991198"/>
            <a:ext cx="2733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培训内容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725833-33D4-4119-9495-53EB4464DC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93" y="2139273"/>
            <a:ext cx="3542448" cy="25794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34946" y="1636941"/>
            <a:ext cx="10028114" cy="1189955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" name="Rectangle 174"/>
          <p:cNvSpPr>
            <a:spLocks noChangeArrowheads="1"/>
          </p:cNvSpPr>
          <p:nvPr/>
        </p:nvSpPr>
        <p:spPr bwMode="auto">
          <a:xfrm>
            <a:off x="611134" y="1636941"/>
            <a:ext cx="2232249" cy="118995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外观</a:t>
            </a:r>
            <a:endParaRPr lang="zh-CN" altLang="zh-CN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2897649" y="1879204"/>
            <a:ext cx="8714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ym typeface="+mn-ea"/>
              </a:rPr>
              <a:t>主打色</a:t>
            </a:r>
            <a:r>
              <a:rPr lang="en-US" altLang="zh-CN" sz="2000" b="1" dirty="0">
                <a:sym typeface="+mn-ea"/>
              </a:rPr>
              <a:t>-</a:t>
            </a:r>
            <a:r>
              <a:rPr lang="zh-CN" altLang="en-US" sz="2000" b="1" dirty="0"/>
              <a:t>鎏金沙</a:t>
            </a:r>
            <a:r>
              <a:rPr lang="zh-CN" altLang="en-US" sz="2000" b="1" dirty="0">
                <a:sym typeface="+mn-ea"/>
              </a:rPr>
              <a:t>，光影反射细微，精致奢华，</a:t>
            </a:r>
            <a:r>
              <a:rPr lang="zh-CN" altLang="en-US" sz="2000" b="1" dirty="0"/>
              <a:t>防锈不褪色</a:t>
            </a:r>
            <a:r>
              <a:rPr lang="zh-CN" altLang="en-US" sz="2000" b="1" dirty="0">
                <a:solidFill>
                  <a:schemeClr val="tx2"/>
                </a:solidFill>
              </a:rPr>
              <a:t>，</a:t>
            </a:r>
            <a:r>
              <a:rPr lang="en-US" altLang="zh-CN" sz="2000" b="1" dirty="0">
                <a:sym typeface="+mn-ea"/>
              </a:rPr>
              <a:t>360</a:t>
            </a:r>
            <a:r>
              <a:rPr lang="zh-CN" altLang="en-US" sz="2000" b="1" dirty="0">
                <a:sym typeface="+mn-ea"/>
              </a:rPr>
              <a:t>度全方位布光，每个角落都柔光四溢</a:t>
            </a:r>
            <a:endParaRPr lang="zh-CN" sz="20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03423" y="3312672"/>
            <a:ext cx="10028114" cy="110882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0" name="Rectangle 174"/>
          <p:cNvSpPr>
            <a:spLocks noChangeArrowheads="1"/>
          </p:cNvSpPr>
          <p:nvPr/>
        </p:nvSpPr>
        <p:spPr bwMode="auto">
          <a:xfrm>
            <a:off x="560463" y="3312672"/>
            <a:ext cx="2232249" cy="11088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尺寸齐全</a:t>
            </a:r>
            <a:endParaRPr lang="zh-CN" altLang="zh-CN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897465" y="3341850"/>
            <a:ext cx="85134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ym typeface="+mn-ea"/>
              </a:rPr>
              <a:t>吸顶灯、餐吊灯、台灯、壁灯、落地灯，全部囊获。一个系列覆盖全部家居环境。同时</a:t>
            </a:r>
            <a:r>
              <a:rPr lang="zh-CN" altLang="en-US" sz="2000" b="1" dirty="0"/>
              <a:t>吸、吊、壁灯可墙壁三段调光。满足各种生活需求（注：台灯为</a:t>
            </a:r>
            <a:r>
              <a:rPr lang="en-US" altLang="zh-CN" sz="2000" b="1" dirty="0"/>
              <a:t>3000K</a:t>
            </a:r>
            <a:r>
              <a:rPr lang="zh-CN" altLang="en-US" sz="2000" b="1" dirty="0"/>
              <a:t>固定色温）</a:t>
            </a:r>
            <a:endParaRPr lang="zh-CN" altLang="en-US" sz="2000" b="1" dirty="0">
              <a:sym typeface="+mn-lt"/>
            </a:endParaRPr>
          </a:p>
        </p:txBody>
      </p:sp>
      <p:sp>
        <p:nvSpPr>
          <p:cNvPr id="15" name="Text Placeholder 1"/>
          <p:cNvSpPr txBox="1"/>
          <p:nvPr/>
        </p:nvSpPr>
        <p:spPr>
          <a:xfrm>
            <a:off x="3425" y="456140"/>
            <a:ext cx="12192000" cy="665847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 sz="3600">
                <a:solidFill>
                  <a:schemeClr val="bg1"/>
                </a:solidFill>
                <a:cs typeface="+mn-ea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ym typeface="+mn-lt"/>
              </a:rPr>
              <a:t>核心卖点三</a:t>
            </a:r>
            <a:r>
              <a:rPr lang="zh-CN" altLang="en-US">
                <a:sym typeface="+mn-lt"/>
              </a:rPr>
              <a:t>句话</a:t>
            </a:r>
            <a:endParaRPr lang="en-US" dirty="0">
              <a:sym typeface="+mn-lt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584275" y="4827147"/>
            <a:ext cx="10028114" cy="1205274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7" name="Rectangle 174"/>
          <p:cNvSpPr>
            <a:spLocks noChangeArrowheads="1"/>
          </p:cNvSpPr>
          <p:nvPr/>
        </p:nvSpPr>
        <p:spPr bwMode="auto">
          <a:xfrm>
            <a:off x="560463" y="4827147"/>
            <a:ext cx="2232249" cy="12052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舒视光</a:t>
            </a:r>
          </a:p>
        </p:txBody>
      </p:sp>
      <p:sp>
        <p:nvSpPr>
          <p:cNvPr id="18" name="TextBox 13"/>
          <p:cNvSpPr txBox="1"/>
          <p:nvPr/>
        </p:nvSpPr>
        <p:spPr>
          <a:xfrm>
            <a:off x="2897465" y="5075880"/>
            <a:ext cx="871492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prstClr val="black"/>
                </a:solidFill>
                <a:cs typeface="+mn-ea"/>
                <a:sym typeface="+mn-lt"/>
              </a:rPr>
              <a:t>通过国际蓝光危害认证及</a:t>
            </a:r>
            <a:r>
              <a:rPr lang="en-US" altLang="zh-CN" sz="2000" b="1" dirty="0">
                <a:solidFill>
                  <a:prstClr val="black"/>
                </a:solidFill>
                <a:cs typeface="+mn-ea"/>
                <a:sym typeface="+mn-lt"/>
              </a:rPr>
              <a:t>IEC64547-1</a:t>
            </a:r>
            <a:r>
              <a:rPr lang="zh-CN" altLang="en-US" sz="2000" b="1" dirty="0">
                <a:solidFill>
                  <a:prstClr val="black"/>
                </a:solidFill>
                <a:cs typeface="+mn-ea"/>
                <a:sym typeface="+mn-lt"/>
              </a:rPr>
              <a:t>规定，远离蓝光危害且无可视频闪，同时抑制炫光，为您的用眼健康保驾护航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987425" y="1728470"/>
            <a:ext cx="10106025" cy="1606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987425" y="5660390"/>
            <a:ext cx="10106025" cy="1593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51584" y="6525344"/>
            <a:ext cx="1440160" cy="1440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521" y="250430"/>
            <a:ext cx="1032389" cy="10080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87425" y="690245"/>
            <a:ext cx="5687060" cy="16700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50" dirty="0">
                <a:sym typeface="+mn-ea"/>
              </a:rPr>
              <a:t>轻奢系列：</a:t>
            </a:r>
          </a:p>
          <a:p>
            <a:br>
              <a:rPr lang="en-US" altLang="zh-CN" sz="2050" dirty="0">
                <a:sym typeface="+mn-ea"/>
              </a:rPr>
            </a:br>
            <a:r>
              <a:rPr lang="zh-CN" altLang="en-US" sz="2050" dirty="0">
                <a:sym typeface="+mn-ea"/>
              </a:rPr>
              <a:t>金枝白露系列  细节展示</a:t>
            </a:r>
            <a:endParaRPr lang="en-US" sz="2050" dirty="0"/>
          </a:p>
          <a:p>
            <a:br>
              <a:rPr lang="en-US" altLang="zh-CN" sz="2050" dirty="0">
                <a:sym typeface="+mn-ea"/>
              </a:rPr>
            </a:b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24730" y="4711908"/>
            <a:ext cx="6001635" cy="6286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Aft>
                <a:spcPts val="900"/>
              </a:spcAft>
            </a:pPr>
            <a:endParaRPr lang="en-US" sz="1800" dirty="0" err="1">
              <a:solidFill>
                <a:schemeClr val="tx2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0C9B0CC-C979-48C3-A39C-F0E00A6AE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088" y="1917521"/>
            <a:ext cx="8926009" cy="36866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178089078"/>
              </p:ext>
            </p:extLst>
          </p:nvPr>
        </p:nvGraphicFramePr>
        <p:xfrm>
          <a:off x="3736975" y="578908"/>
          <a:ext cx="8128000" cy="5700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65163" y="991198"/>
            <a:ext cx="2733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培训内容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6A772FDC-2A64-493A-9CAC-20CB39FE1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93" y="2139273"/>
            <a:ext cx="3542448" cy="257945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258042" y="228640"/>
            <a:ext cx="1704108" cy="6480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cs typeface="+mn-ea"/>
                <a:sym typeface="+mn-lt"/>
              </a:rPr>
              <a:t>Feature</a:t>
            </a:r>
          </a:p>
          <a:p>
            <a:pPr algn="ctr"/>
            <a:r>
              <a:rPr lang="zh-CN" altLang="en-US" sz="2000" b="1" dirty="0">
                <a:cs typeface="+mn-ea"/>
                <a:sym typeface="+mn-lt"/>
              </a:rPr>
              <a:t>特征</a:t>
            </a:r>
          </a:p>
        </p:txBody>
      </p:sp>
      <p:sp>
        <p:nvSpPr>
          <p:cNvPr id="33" name="矩形 32"/>
          <p:cNvSpPr/>
          <p:nvPr/>
        </p:nvSpPr>
        <p:spPr>
          <a:xfrm>
            <a:off x="2217420" y="222250"/>
            <a:ext cx="4120515" cy="64833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/>
                </a:solidFill>
                <a:cs typeface="+mn-ea"/>
                <a:sym typeface="+mn-lt"/>
              </a:rPr>
              <a:t>Advantages</a:t>
            </a: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优势</a:t>
            </a:r>
          </a:p>
        </p:txBody>
      </p:sp>
      <p:sp>
        <p:nvSpPr>
          <p:cNvPr id="34" name="矩形 33"/>
          <p:cNvSpPr/>
          <p:nvPr/>
        </p:nvSpPr>
        <p:spPr>
          <a:xfrm>
            <a:off x="6593840" y="228563"/>
            <a:ext cx="3257549" cy="6480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cs typeface="+mn-ea"/>
                <a:sym typeface="+mn-lt"/>
              </a:rPr>
              <a:t>Benefits</a:t>
            </a:r>
          </a:p>
          <a:p>
            <a:pPr algn="ctr"/>
            <a:r>
              <a:rPr lang="zh-CN" altLang="en-US" sz="2000" b="1" dirty="0">
                <a:cs typeface="+mn-ea"/>
                <a:sym typeface="+mn-lt"/>
              </a:rPr>
              <a:t>好处</a:t>
            </a:r>
          </a:p>
        </p:txBody>
      </p:sp>
      <p:sp>
        <p:nvSpPr>
          <p:cNvPr id="35" name="矩形 34"/>
          <p:cNvSpPr/>
          <p:nvPr/>
        </p:nvSpPr>
        <p:spPr>
          <a:xfrm>
            <a:off x="10066396" y="234912"/>
            <a:ext cx="1867561" cy="63544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cs typeface="+mn-ea"/>
                <a:sym typeface="+mn-lt"/>
              </a:rPr>
              <a:t> Evidence</a:t>
            </a:r>
          </a:p>
          <a:p>
            <a:pPr algn="ctr"/>
            <a:r>
              <a:rPr lang="zh-CN" altLang="en-US" sz="2000" b="1" dirty="0">
                <a:cs typeface="+mn-ea"/>
                <a:sym typeface="+mn-lt"/>
              </a:rPr>
              <a:t>证据</a:t>
            </a:r>
          </a:p>
        </p:txBody>
      </p:sp>
      <p:sp>
        <p:nvSpPr>
          <p:cNvPr id="38" name="矩形 37"/>
          <p:cNvSpPr/>
          <p:nvPr/>
        </p:nvSpPr>
        <p:spPr>
          <a:xfrm>
            <a:off x="257810" y="1041629"/>
            <a:ext cx="1704340" cy="8924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精致的细节展示</a:t>
            </a:r>
          </a:p>
        </p:txBody>
      </p:sp>
      <p:sp>
        <p:nvSpPr>
          <p:cNvPr id="39" name="矩形 38"/>
          <p:cNvSpPr/>
          <p:nvPr/>
        </p:nvSpPr>
        <p:spPr>
          <a:xfrm>
            <a:off x="2178685" y="1059977"/>
            <a:ext cx="4117975" cy="8924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7950" rtlCol="0" anchor="t" anchorCtr="0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0000"/>
              </a:lnSpc>
              <a:spcAft>
                <a:spcPts val="900"/>
              </a:spcAft>
            </a:pPr>
            <a:r>
              <a:rPr lang="zh-CN" altLang="en-US" sz="1600" b="1" dirty="0">
                <a:solidFill>
                  <a:schemeClr val="tx1"/>
                </a:solidFill>
              </a:rPr>
              <a:t>主打鎏金沙金属漆，防锈不褪色</a:t>
            </a:r>
            <a:endParaRPr lang="en-US" altLang="zh-CN" sz="1600" b="1" dirty="0">
              <a:solidFill>
                <a:schemeClr val="tx1"/>
              </a:solidFill>
            </a:endParaRPr>
          </a:p>
          <a:p>
            <a:pPr>
              <a:lnSpc>
                <a:spcPct val="60000"/>
              </a:lnSpc>
              <a:spcAft>
                <a:spcPts val="900"/>
              </a:spcAft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ea"/>
              </a:rPr>
              <a:t>灯罩</a:t>
            </a:r>
            <a:r>
              <a:rPr lang="zh-CN" altLang="en-US" sz="1600" b="1" dirty="0">
                <a:solidFill>
                  <a:schemeClr val="tx1"/>
                </a:solidFill>
              </a:rPr>
              <a:t>吹制白玉玻璃，光效柔和</a:t>
            </a:r>
            <a:endParaRPr lang="en-US" altLang="zh-CN" sz="1600" b="1" dirty="0">
              <a:solidFill>
                <a:schemeClr val="tx1"/>
              </a:solidFill>
            </a:endParaRPr>
          </a:p>
          <a:p>
            <a:pPr>
              <a:lnSpc>
                <a:spcPct val="60000"/>
              </a:lnSpc>
              <a:spcAft>
                <a:spcPts val="900"/>
              </a:spcAft>
            </a:pPr>
            <a:r>
              <a:rPr lang="zh-CN" altLang="en-US" sz="1600" b="1" dirty="0">
                <a:solidFill>
                  <a:schemeClr val="tx1"/>
                </a:solidFill>
              </a:rPr>
              <a:t>灯头</a:t>
            </a:r>
            <a:r>
              <a:rPr lang="en-US" altLang="zh-CN" sz="1600" b="1" dirty="0">
                <a:solidFill>
                  <a:schemeClr val="tx1"/>
                </a:solidFill>
              </a:rPr>
              <a:t>360</a:t>
            </a:r>
            <a:r>
              <a:rPr lang="zh-CN" altLang="en-US" sz="1600" b="1" dirty="0">
                <a:solidFill>
                  <a:schemeClr val="tx1"/>
                </a:solidFill>
              </a:rPr>
              <a:t>度分布，主照明与氛围照明合二为一</a:t>
            </a:r>
            <a:endParaRPr lang="en-US" altLang="zh-CN" sz="1600" dirty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6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zh-CN" altLang="en-US" sz="1600" b="1" dirty="0">
              <a:solidFill>
                <a:schemeClr val="tx1"/>
              </a:solidFill>
              <a:cs typeface="+mn-ea"/>
              <a:sym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74155" y="1055625"/>
            <a:ext cx="3256915" cy="92344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精致的细节，美化品味的生活，带来奢华家装体验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066422" y="1055623"/>
            <a:ext cx="1867535" cy="92344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开灯后的效果展示</a:t>
            </a:r>
          </a:p>
        </p:txBody>
      </p:sp>
      <p:sp>
        <p:nvSpPr>
          <p:cNvPr id="3" name="矩形 2"/>
          <p:cNvSpPr/>
          <p:nvPr/>
        </p:nvSpPr>
        <p:spPr>
          <a:xfrm>
            <a:off x="258042" y="2196457"/>
            <a:ext cx="1704108" cy="8924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可调节灯杆</a:t>
            </a:r>
            <a:endParaRPr lang="en-US" altLang="zh-CN" sz="16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99879" y="2211597"/>
            <a:ext cx="4120515" cy="8737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1600" b="1" dirty="0">
                <a:solidFill>
                  <a:schemeClr val="tx1"/>
                </a:solidFill>
              </a:rPr>
              <a:t>12</a:t>
            </a:r>
            <a:r>
              <a:rPr lang="zh-CN" altLang="en-US" sz="1600" b="1" dirty="0">
                <a:solidFill>
                  <a:schemeClr val="tx1"/>
                </a:solidFill>
              </a:rPr>
              <a:t>头与</a:t>
            </a:r>
            <a:r>
              <a:rPr lang="en-US" altLang="zh-CN" sz="1600" b="1" dirty="0">
                <a:solidFill>
                  <a:schemeClr val="tx1"/>
                </a:solidFill>
              </a:rPr>
              <a:t>9</a:t>
            </a:r>
            <a:r>
              <a:rPr lang="zh-CN" altLang="en-US" sz="1600" b="1" dirty="0">
                <a:solidFill>
                  <a:schemeClr val="tx1"/>
                </a:solidFill>
              </a:rPr>
              <a:t>头客厅灯灯杆可调，从不同角度看，造型各异，增添设计的独特性</a:t>
            </a:r>
            <a:endParaRPr lang="zh-CN" altLang="en-US" sz="1600" b="1" dirty="0">
              <a:solidFill>
                <a:schemeClr val="tx1"/>
              </a:solidFill>
              <a:cs typeface="+mn-ea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58123" y="2214994"/>
            <a:ext cx="3256280" cy="92344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ym typeface="+mn-ea"/>
              </a:rPr>
              <a:t>在不同角度展示不同个性之美，更好的融入家庭的风格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52132" y="2211597"/>
            <a:ext cx="1867561" cy="87376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现场展示</a:t>
            </a:r>
          </a:p>
        </p:txBody>
      </p:sp>
      <p:sp>
        <p:nvSpPr>
          <p:cNvPr id="12" name="矩形 11"/>
          <p:cNvSpPr/>
          <p:nvPr/>
        </p:nvSpPr>
        <p:spPr>
          <a:xfrm>
            <a:off x="258042" y="3343629"/>
            <a:ext cx="1704108" cy="7973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cs typeface="+mn-ea"/>
                <a:sym typeface="+mn-lt"/>
              </a:rPr>
              <a:t>7</a:t>
            </a:r>
            <a:r>
              <a:rPr lang="zh-CN" altLang="en-US" sz="1600" b="1" dirty="0">
                <a:cs typeface="+mn-ea"/>
                <a:sym typeface="+mn-lt"/>
              </a:rPr>
              <a:t>款</a:t>
            </a:r>
            <a:r>
              <a:rPr lang="en-US" altLang="zh-CN" sz="1600" b="1" dirty="0">
                <a:cs typeface="+mn-ea"/>
                <a:sym typeface="+mn-lt"/>
              </a:rPr>
              <a:t>SKU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16785" y="3344263"/>
            <a:ext cx="4120515" cy="7966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ea"/>
              </a:rPr>
              <a:t>吸顶灯（</a:t>
            </a:r>
            <a:r>
              <a:rPr lang="en-US" altLang="zh-CN" sz="1600" b="1" dirty="0">
                <a:solidFill>
                  <a:schemeClr val="tx1"/>
                </a:solidFill>
                <a:cs typeface="+mn-ea"/>
                <a:sym typeface="+mn-ea"/>
              </a:rPr>
              <a:t>3</a:t>
            </a: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ea"/>
              </a:rPr>
              <a:t>款），吊灯，壁灯，台灯，地灯，配套完整</a:t>
            </a:r>
          </a:p>
        </p:txBody>
      </p:sp>
      <p:sp>
        <p:nvSpPr>
          <p:cNvPr id="15" name="矩形 14"/>
          <p:cNvSpPr/>
          <p:nvPr/>
        </p:nvSpPr>
        <p:spPr>
          <a:xfrm>
            <a:off x="6584590" y="3334987"/>
            <a:ext cx="3256280" cy="7988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</a:rPr>
              <a:t>金枝白露尺寸齐全</a:t>
            </a:r>
            <a:r>
              <a:rPr lang="en-US" altLang="zh-CN" sz="1600" b="1" dirty="0">
                <a:solidFill>
                  <a:schemeClr val="bg1"/>
                </a:solidFill>
              </a:rPr>
              <a:t>,</a:t>
            </a:r>
            <a:r>
              <a:rPr lang="zh-CN" altLang="en-US" sz="1600" b="1" dirty="0">
                <a:solidFill>
                  <a:schemeClr val="bg1"/>
                </a:solidFill>
              </a:rPr>
              <a:t>满足您不同的家装需求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066370" y="3314085"/>
            <a:ext cx="1867535" cy="81304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>
                <a:cs typeface="+mn-ea"/>
                <a:sym typeface="+mn-lt"/>
              </a:rPr>
              <a:t>现场展示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9957" y="4412764"/>
            <a:ext cx="1704340" cy="682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无忧简易安装</a:t>
            </a:r>
          </a:p>
          <a:p>
            <a:pPr algn="ctr"/>
            <a:r>
              <a:rPr lang="zh-CN" altLang="en-US" sz="1600" b="1" dirty="0">
                <a:cs typeface="+mn-ea"/>
                <a:sym typeface="+mn-lt"/>
              </a:rPr>
              <a:t>密封性强</a:t>
            </a:r>
          </a:p>
        </p:txBody>
      </p:sp>
      <p:sp>
        <p:nvSpPr>
          <p:cNvPr id="18" name="矩形 17"/>
          <p:cNvSpPr/>
          <p:nvPr/>
        </p:nvSpPr>
        <p:spPr>
          <a:xfrm>
            <a:off x="2238973" y="4412764"/>
            <a:ext cx="4121150" cy="6832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55" bIns="0" rtlCol="0" anchor="t" anchorCtr="0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飞利浦专利的无忧简易安装技术</a:t>
            </a:r>
          </a:p>
          <a:p>
            <a:pPr>
              <a:lnSpc>
                <a:spcPct val="110000"/>
              </a:lnSpc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防蚊虫进入灯罩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584590" y="4412764"/>
            <a:ext cx="3255010" cy="6832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更简便，更安全的安装模式；易清洁易打扫</a:t>
            </a:r>
          </a:p>
        </p:txBody>
      </p:sp>
      <p:sp>
        <p:nvSpPr>
          <p:cNvPr id="20" name="矩形 19"/>
          <p:cNvSpPr/>
          <p:nvPr/>
        </p:nvSpPr>
        <p:spPr>
          <a:xfrm>
            <a:off x="10066370" y="4412763"/>
            <a:ext cx="1867535" cy="68262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现场演示</a:t>
            </a:r>
          </a:p>
        </p:txBody>
      </p:sp>
      <p:sp>
        <p:nvSpPr>
          <p:cNvPr id="23" name="矩形 22"/>
          <p:cNvSpPr/>
          <p:nvPr/>
        </p:nvSpPr>
        <p:spPr>
          <a:xfrm>
            <a:off x="258041" y="5317287"/>
            <a:ext cx="1704108" cy="6095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舒视光</a:t>
            </a:r>
          </a:p>
        </p:txBody>
      </p:sp>
      <p:sp>
        <p:nvSpPr>
          <p:cNvPr id="24" name="矩形 23"/>
          <p:cNvSpPr/>
          <p:nvPr/>
        </p:nvSpPr>
        <p:spPr>
          <a:xfrm>
            <a:off x="2208212" y="5335756"/>
            <a:ext cx="4119880" cy="6095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通过国际蓝光危害认证及</a:t>
            </a:r>
            <a:r>
              <a:rPr lang="en-US" altLang="zh-CN" sz="1600" b="1" dirty="0">
                <a:solidFill>
                  <a:schemeClr val="tx1"/>
                </a:solidFill>
                <a:cs typeface="+mn-ea"/>
                <a:sym typeface="+mn-lt"/>
              </a:rPr>
              <a:t>IEC64547-1</a:t>
            </a: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规定，同时抑制炫光</a:t>
            </a:r>
          </a:p>
        </p:txBody>
      </p:sp>
      <p:sp>
        <p:nvSpPr>
          <p:cNvPr id="26" name="矩形 25"/>
          <p:cNvSpPr/>
          <p:nvPr/>
        </p:nvSpPr>
        <p:spPr>
          <a:xfrm>
            <a:off x="6562450" y="5295553"/>
            <a:ext cx="3277150" cy="55839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远离蓝光危害且无可视频闪，同时避免炫光造成的用眼不适</a:t>
            </a:r>
          </a:p>
        </p:txBody>
      </p:sp>
      <p:sp>
        <p:nvSpPr>
          <p:cNvPr id="27" name="矩形 26"/>
          <p:cNvSpPr/>
          <p:nvPr/>
        </p:nvSpPr>
        <p:spPr>
          <a:xfrm>
            <a:off x="10066344" y="5271023"/>
            <a:ext cx="1867561" cy="54751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海报</a:t>
            </a:r>
            <a:r>
              <a:rPr lang="en-US" altLang="zh-CN" sz="1600" b="1" dirty="0">
                <a:cs typeface="+mn-ea"/>
                <a:sym typeface="+mn-lt"/>
              </a:rPr>
              <a:t>+</a:t>
            </a:r>
            <a:r>
              <a:rPr lang="zh-CN" altLang="en-US" sz="1600" b="1" dirty="0">
                <a:cs typeface="+mn-ea"/>
                <a:sym typeface="+mn-lt"/>
              </a:rPr>
              <a:t>视频</a:t>
            </a:r>
          </a:p>
        </p:txBody>
      </p:sp>
      <p:sp>
        <p:nvSpPr>
          <p:cNvPr id="28" name="矩形 27"/>
          <p:cNvSpPr/>
          <p:nvPr/>
        </p:nvSpPr>
        <p:spPr>
          <a:xfrm>
            <a:off x="257810" y="6148705"/>
            <a:ext cx="1704340" cy="5981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墙壁三段调光</a:t>
            </a:r>
          </a:p>
        </p:txBody>
      </p:sp>
      <p:sp>
        <p:nvSpPr>
          <p:cNvPr id="29" name="矩形 28"/>
          <p:cNvSpPr/>
          <p:nvPr/>
        </p:nvSpPr>
        <p:spPr>
          <a:xfrm>
            <a:off x="6595110" y="6148459"/>
            <a:ext cx="3257549" cy="55839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满足消费者对于光的所有需求</a:t>
            </a:r>
          </a:p>
        </p:txBody>
      </p:sp>
      <p:sp>
        <p:nvSpPr>
          <p:cNvPr id="31" name="矩形 30"/>
          <p:cNvSpPr/>
          <p:nvPr/>
        </p:nvSpPr>
        <p:spPr>
          <a:xfrm>
            <a:off x="10066655" y="6148705"/>
            <a:ext cx="1867535" cy="5575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cs typeface="+mn-ea"/>
                <a:sym typeface="+mn-lt"/>
              </a:rPr>
              <a:t>开灯后的效果展示</a:t>
            </a:r>
          </a:p>
        </p:txBody>
      </p:sp>
      <p:sp>
        <p:nvSpPr>
          <p:cNvPr id="68" name="矩形 67"/>
          <p:cNvSpPr/>
          <p:nvPr/>
        </p:nvSpPr>
        <p:spPr>
          <a:xfrm>
            <a:off x="2219325" y="6168707"/>
            <a:ext cx="4117975" cy="5581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97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30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527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61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858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30550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188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3855" algn="l" defTabSz="521970" rtl="0" eaLnBrk="1" latinLnBrk="0" hangingPunct="1">
              <a:defRPr sz="205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1600" b="1" dirty="0">
                <a:solidFill>
                  <a:schemeClr val="tx1"/>
                </a:solidFill>
                <a:cs typeface="+mn-ea"/>
                <a:sym typeface="+mn-lt"/>
              </a:rPr>
              <a:t>轻松营造个性模式，缔造完美的放松空间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erson sitting in a room&#10;&#10;Description automatically generated"/>
          <p:cNvPicPr>
            <a:picLocks noGrp="1" noChangeAspect="1"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9" t="14350" r="23720"/>
          <a:stretch>
            <a:fillRect/>
          </a:stretch>
        </p:blipFill>
        <p:spPr>
          <a:xfrm>
            <a:off x="187953" y="1296332"/>
            <a:ext cx="3698152" cy="3629891"/>
          </a:xfrm>
          <a:prstGeom prst="rect">
            <a:avLst/>
          </a:prstGeom>
        </p:spPr>
      </p:pic>
      <p:pic>
        <p:nvPicPr>
          <p:cNvPr id="8" name="Picture 7" descr="A living room&#10;&#10;Description automatically generated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3" t="12542" r="23265"/>
          <a:stretch>
            <a:fillRect/>
          </a:stretch>
        </p:blipFill>
        <p:spPr>
          <a:xfrm>
            <a:off x="3984106" y="1296332"/>
            <a:ext cx="4094637" cy="3629891"/>
          </a:xfrm>
          <a:prstGeom prst="rect">
            <a:avLst/>
          </a:prstGeom>
        </p:spPr>
      </p:pic>
      <p:pic>
        <p:nvPicPr>
          <p:cNvPr id="10" name="Picture 9" descr="Two people sitting in a room&#10;&#10;Description automatically generated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9" t="12008" r="24452"/>
          <a:stretch>
            <a:fillRect/>
          </a:stretch>
        </p:blipFill>
        <p:spPr>
          <a:xfrm>
            <a:off x="8159810" y="1296332"/>
            <a:ext cx="3893484" cy="3629889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0" b="17492"/>
          <a:stretch>
            <a:fillRect/>
          </a:stretch>
        </p:blipFill>
        <p:spPr bwMode="auto">
          <a:xfrm>
            <a:off x="1160587" y="5633876"/>
            <a:ext cx="9339471" cy="108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1"/>
          <p:cNvSpPr txBox="1"/>
          <p:nvPr/>
        </p:nvSpPr>
        <p:spPr>
          <a:xfrm>
            <a:off x="3569869" y="4510523"/>
            <a:ext cx="4952735" cy="1115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3765">
              <a:lnSpc>
                <a:spcPct val="90000"/>
              </a:lnSpc>
              <a:spcBef>
                <a:spcPct val="0"/>
              </a:spcBef>
              <a:buNone/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阅读模式</a:t>
            </a:r>
            <a:r>
              <a:rPr lang="en-US" altLang="zh-CN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4000K</a:t>
            </a:r>
          </a:p>
          <a:p>
            <a:r>
              <a:rPr lang="zh-CN" altLang="en-US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惬意轻松</a:t>
            </a:r>
            <a:endParaRPr lang="en-US" b="0" dirty="0">
              <a:latin typeface="Arial" panose="020B0604020202020204" pitchFamily="34" charset="0"/>
              <a:ea typeface="Microsoft YaHei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7728161" y="4577989"/>
            <a:ext cx="4952735" cy="1115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algn="ctr" defTabSz="913765">
              <a:lnSpc>
                <a:spcPct val="90000"/>
              </a:lnSpc>
              <a:spcBef>
                <a:spcPct val="0"/>
              </a:spcBef>
              <a:buNone/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会客模式</a:t>
            </a:r>
            <a:r>
              <a:rPr lang="en-US" altLang="zh-CN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5700K</a:t>
            </a:r>
          </a:p>
          <a:p>
            <a:r>
              <a:rPr lang="zh-CN" altLang="en-US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清爽明亮</a:t>
            </a:r>
            <a:endParaRPr lang="en-US" b="0" dirty="0">
              <a:latin typeface="Arial" panose="020B0604020202020204" pitchFamily="34" charset="0"/>
              <a:ea typeface="Microsoft YaHei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-588423" y="4518461"/>
            <a:ext cx="4952734" cy="11154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影院模式</a:t>
            </a:r>
            <a:r>
              <a:rPr lang="en-US" altLang="zh-CN" sz="1800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3000K</a:t>
            </a:r>
            <a:br>
              <a:rPr lang="en-US" altLang="zh-CN" sz="1800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</a:br>
            <a:r>
              <a:rPr lang="zh-CN" altLang="en-US" sz="1800" b="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舒适温馨</a:t>
            </a:r>
            <a:endParaRPr lang="en-US" sz="1800" b="0" dirty="0">
              <a:latin typeface="Arial" panose="020B0604020202020204" pitchFamily="34" charset="0"/>
              <a:ea typeface="Microsoft YaHei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"/>
            <a:ext cx="12192000" cy="901874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600"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zh-CN" altLang="en-US" sz="280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三段墙壁开关调色功能</a:t>
            </a:r>
            <a:r>
              <a:rPr lang="en-US" altLang="zh-CN" sz="280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(3000k/4000k/5700k), </a:t>
            </a:r>
            <a:r>
              <a:rPr lang="zh-CN" altLang="en-US" sz="2800" dirty="0">
                <a:latin typeface="Arial" panose="020B0604020202020204" pitchFamily="34" charset="0"/>
                <a:ea typeface="Microsoft YaHei" panose="020B0503020204020204" charset="-122"/>
                <a:sym typeface="Arial" panose="020B0604020202020204" pitchFamily="34" charset="0"/>
              </a:rPr>
              <a:t>满足各种生活场景需求</a:t>
            </a:r>
            <a:endParaRPr lang="en-US" sz="2800" dirty="0">
              <a:latin typeface="Arial" panose="020B0604020202020204" pitchFamily="34" charset="0"/>
              <a:ea typeface="Microsoft YaHei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8689" y="512724"/>
            <a:ext cx="80778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Georgia Pro Black" panose="02040A02050405020203" pitchFamily="18" charset="0"/>
              </a:rPr>
              <a:t>升级的舒适光 无可视频闪 远离蓝光危害 可避免眩光给眼睛带来的不适</a:t>
            </a:r>
            <a:endParaRPr lang="en-US" altLang="zh-CN" sz="2000" b="1" dirty="0">
              <a:latin typeface="Georgia Pro Black" panose="02040A020504050202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895" y="184784"/>
            <a:ext cx="1638349" cy="15996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77" y="1096707"/>
            <a:ext cx="3944059" cy="55072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488" y="984607"/>
            <a:ext cx="4506928" cy="573149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153268771"/>
              </p:ext>
            </p:extLst>
          </p:nvPr>
        </p:nvGraphicFramePr>
        <p:xfrm>
          <a:off x="3736975" y="578908"/>
          <a:ext cx="8128000" cy="5700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65163" y="991198"/>
            <a:ext cx="2733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培训内容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EF7154F9-A474-4E48-A180-AC3B4E363C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293" y="2139273"/>
            <a:ext cx="3542448" cy="25794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4572" y="520505"/>
            <a:ext cx="2658794" cy="5908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zh-CN" altLang="en-US" sz="2400" dirty="0">
                <a:solidFill>
                  <a:schemeClr val="tx2"/>
                </a:solidFill>
              </a:rPr>
              <a:t>金枝白露产品参数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424AA840-2C39-4B99-BB58-9621CDBD6C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"/>
          <a:stretch/>
        </p:blipFill>
        <p:spPr>
          <a:xfrm>
            <a:off x="153817" y="1948785"/>
            <a:ext cx="11905423" cy="2890844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FEFE283-EFE0-4882-8687-A23191B89589}"/>
              </a:ext>
            </a:extLst>
          </p:cNvPr>
          <p:cNvSpPr/>
          <p:nvPr/>
        </p:nvSpPr>
        <p:spPr>
          <a:xfrm>
            <a:off x="234176" y="5497551"/>
            <a:ext cx="8552986" cy="44604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备注：吸顶灯及吊顶可三段调光，壁灯，台灯，落地灯为</a:t>
            </a:r>
            <a:r>
              <a:rPr lang="en-US" altLang="zh-CN" dirty="0"/>
              <a:t>3000K</a:t>
            </a:r>
            <a:r>
              <a:rPr lang="zh-CN" altLang="en-US" dirty="0"/>
              <a:t>固定光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示 5"/>
          <p:cNvGraphicFramePr/>
          <p:nvPr/>
        </p:nvGraphicFramePr>
        <p:xfrm>
          <a:off x="3736975" y="578908"/>
          <a:ext cx="8128000" cy="5700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65163" y="991198"/>
            <a:ext cx="2733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培训内容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7E1E438A-B08D-4FD2-A1B4-81198FA034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93" y="2139273"/>
            <a:ext cx="3542448" cy="257945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 txBox="1"/>
          <p:nvPr/>
        </p:nvSpPr>
        <p:spPr>
          <a:xfrm>
            <a:off x="0" y="-34851"/>
            <a:ext cx="12192000" cy="591840"/>
          </a:xfrm>
          <a:prstGeom prst="rect">
            <a:avLst/>
          </a:prstGeom>
          <a:solidFill>
            <a:srgbClr val="00E487"/>
          </a:solidFill>
        </p:spPr>
        <p:txBody>
          <a:bodyPr anchor="ctr"/>
          <a:lstStyle>
            <a:defPPr>
              <a:defRPr lang="en-US"/>
            </a:defPPr>
            <a:lvl1pPr algn="ctr" defTabSz="914400">
              <a:spcBef>
                <a:spcPct val="20000"/>
              </a:spcBef>
              <a:defRPr sz="3200" b="1">
                <a:solidFill>
                  <a:schemeClr val="bg1"/>
                </a:solidFill>
                <a:cs typeface="+mn-ea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ym typeface="+mn-lt"/>
              </a:rPr>
              <a:t>竞品对比</a:t>
            </a:r>
            <a:endParaRPr lang="en-US" altLang="zh-CN" dirty="0"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4080148"/>
              </p:ext>
            </p:extLst>
          </p:nvPr>
        </p:nvGraphicFramePr>
        <p:xfrm>
          <a:off x="553085" y="1387475"/>
          <a:ext cx="11085830" cy="4726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0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5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5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83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661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价位相近</a:t>
                      </a:r>
                      <a:endParaRPr lang="en-US" altLang="zh-CN" dirty="0"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竞品对比</a:t>
                      </a:r>
                      <a:endParaRPr lang="en-US" altLang="zh-CN" dirty="0"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  <a:p>
                      <a:pPr algn="ctr"/>
                      <a:endParaRPr lang="zh-CN" altLang="en-US" dirty="0"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T="3619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10000"/>
                        </a:lnSpc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外观对比</a:t>
                      </a:r>
                    </a:p>
                  </a:txBody>
                  <a:tcPr marT="361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10000"/>
                        </a:lnSpc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材质</a:t>
                      </a:r>
                    </a:p>
                  </a:txBody>
                  <a:tcPr marT="361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10000"/>
                        </a:lnSpc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造型</a:t>
                      </a:r>
                    </a:p>
                  </a:txBody>
                  <a:tcPr marT="361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10000"/>
                        </a:lnSpc>
                        <a:buNone/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色温</a:t>
                      </a:r>
                    </a:p>
                  </a:txBody>
                  <a:tcPr marT="361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10000"/>
                        </a:lnSpc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功能</a:t>
                      </a:r>
                    </a:p>
                  </a:txBody>
                  <a:tcPr marT="3619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飞利浦金枝白露系列</a:t>
                      </a:r>
                    </a:p>
                  </a:txBody>
                  <a:tcPr marT="21590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T="36195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哑色金属漆，防锈不褪色，白玉玻璃灯罩</a:t>
                      </a:r>
                    </a:p>
                  </a:txBody>
                  <a:tcPr marT="25209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>
                          <a:latin typeface="Microsoft YaHei" panose="020B0503020204020204" charset="-122"/>
                          <a:ea typeface="Microsoft YaHei" panose="020B0503020204020204" charset="-122"/>
                          <a:sym typeface="+mn-ea"/>
                        </a:rPr>
                        <a:t>12</a:t>
                      </a:r>
                      <a:r>
                        <a:rPr lang="zh-CN" altLang="en-US" sz="1800" b="0" dirty="0">
                          <a:latin typeface="Microsoft YaHei" panose="020B0503020204020204" charset="-122"/>
                          <a:ea typeface="Microsoft YaHei" panose="020B0503020204020204" charset="-122"/>
                          <a:sym typeface="+mn-ea"/>
                        </a:rPr>
                        <a:t>头与</a:t>
                      </a:r>
                      <a:r>
                        <a:rPr lang="en-US" altLang="zh-CN" sz="1800" b="0" dirty="0">
                          <a:latin typeface="Microsoft YaHei" panose="020B0503020204020204" charset="-122"/>
                          <a:ea typeface="Microsoft YaHei" panose="020B0503020204020204" charset="-122"/>
                          <a:sym typeface="+mn-ea"/>
                        </a:rPr>
                        <a:t>9</a:t>
                      </a:r>
                      <a:r>
                        <a:rPr lang="zh-CN" altLang="en-US" sz="1800" b="0" dirty="0">
                          <a:latin typeface="Microsoft YaHei" panose="020B0503020204020204" charset="-122"/>
                          <a:ea typeface="Microsoft YaHei" panose="020B0503020204020204" charset="-122"/>
                          <a:sym typeface="+mn-ea"/>
                        </a:rPr>
                        <a:t>头可可推拉变换造型，一灯多景</a:t>
                      </a:r>
                    </a:p>
                  </a:txBody>
                  <a:tcPr marT="36195" marB="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 三色变光</a:t>
                      </a:r>
                      <a:endParaRPr lang="en-US" altLang="zh-CN" dirty="0"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  <a:p>
                      <a:pPr algn="l">
                        <a:buNone/>
                      </a:pPr>
                      <a:endParaRPr lang="en-US" altLang="zh-CN" dirty="0"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（吸顶灯</a:t>
                      </a:r>
                      <a:r>
                        <a:rPr lang="en-US" altLang="zh-CN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/</a:t>
                      </a: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吊灯）</a:t>
                      </a:r>
                    </a:p>
                  </a:txBody>
                  <a:tcPr marT="71755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款式齐全，精致的细节，可调灯杆，三段调光，舒适光</a:t>
                      </a:r>
                      <a:endParaRPr lang="zh-CN" dirty="0"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T="3619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019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友商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树脂，铁艺，亚格利灯罩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样式固定单一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  单一色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款式，功能单一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98B02C5-69C4-45A6-9389-6EAA36A60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380" y="3085556"/>
            <a:ext cx="1638035" cy="10756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C34FCD-2340-45E9-B666-344A48143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380" y="4607525"/>
            <a:ext cx="1638035" cy="134590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716.363779527559,&quot;width&quot;:5823.8614173228343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bd367a5-8ad8-4414-9474-0ed78e380a66}"/>
</p:tagLst>
</file>

<file path=ppt/theme/theme1.xml><?xml version="1.0" encoding="utf-8"?>
<a:theme xmlns:a="http://schemas.openxmlformats.org/drawingml/2006/main" name="Signify PowerPoint Theme">
  <a:themeElements>
    <a:clrScheme name="Signify colour theme">
      <a:dk1>
        <a:sysClr val="windowText" lastClr="000000"/>
      </a:dk1>
      <a:lt1>
        <a:sysClr val="window" lastClr="FFFFFF"/>
      </a:lt1>
      <a:dk2>
        <a:srgbClr val="3C3C41"/>
      </a:dk2>
      <a:lt2>
        <a:srgbClr val="FFFFFF"/>
      </a:lt2>
      <a:accent1>
        <a:srgbClr val="969696"/>
      </a:accent1>
      <a:accent2>
        <a:srgbClr val="D5D5D5"/>
      </a:accent2>
      <a:accent3>
        <a:srgbClr val="00E487"/>
      </a:accent3>
      <a:accent4>
        <a:srgbClr val="66EFB7"/>
      </a:accent4>
      <a:accent5>
        <a:srgbClr val="1432FF"/>
      </a:accent5>
      <a:accent6>
        <a:srgbClr val="A1ADFF"/>
      </a:accent6>
      <a:hlink>
        <a:srgbClr val="0563C1"/>
      </a:hlink>
      <a:folHlink>
        <a:srgbClr val="954F72"/>
      </a:folHlink>
    </a:clrScheme>
    <a:fontScheme name="geigqroa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50000">
              <a:srgbClr val="00E487"/>
            </a:gs>
            <a:gs pos="100000">
              <a:srgbClr val="1ECBD0"/>
            </a:gs>
          </a:gsLst>
          <a:lin ang="18900000" scaled="0"/>
        </a:gradFill>
        <a:ln>
          <a:noFill/>
        </a:ln>
      </a:spPr>
      <a:bodyPr rtlCol="0" anchor="ctr"/>
      <a:lstStyle>
        <a:defPPr algn="ctr">
          <a:defRPr sz="1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igqroa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701</Words>
  <Application>Microsoft Office PowerPoint</Application>
  <PresentationFormat>宽屏</PresentationFormat>
  <Paragraphs>127</Paragraphs>
  <Slides>17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Microsoft YaHei</vt:lpstr>
      <vt:lpstr>Arial</vt:lpstr>
      <vt:lpstr>Calibri</vt:lpstr>
      <vt:lpstr>Georgia Pro Black</vt:lpstr>
      <vt:lpstr>Signify PowerPoint 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金枝白露光效图： 不同角度的对称与个性之美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Yue Zhou</dc:creator>
  <cp:lastModifiedBy>Yue Zhou</cp:lastModifiedBy>
  <cp:revision>82</cp:revision>
  <dcterms:created xsi:type="dcterms:W3CDTF">2019-05-10T03:16:00Z</dcterms:created>
  <dcterms:modified xsi:type="dcterms:W3CDTF">2020-07-19T05:18:55Z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def8eab-07d6-4849-8b43-f2fe9ec60b55_Enabled">
    <vt:lpwstr>True</vt:lpwstr>
  </property>
  <property fmtid="{D5CDD505-2E9C-101B-9397-08002B2CF9AE}" pid="3" name="MSIP_Label_7def8eab-07d6-4849-8b43-f2fe9ec60b55_SiteId">
    <vt:lpwstr>75b2f54b-feff-400d-8e0b-67102edb9a23</vt:lpwstr>
  </property>
  <property fmtid="{D5CDD505-2E9C-101B-9397-08002B2CF9AE}" pid="4" name="MSIP_Label_7def8eab-07d6-4849-8b43-f2fe9ec60b55_Owner">
    <vt:lpwstr>yue.zhou@signify.com</vt:lpwstr>
  </property>
  <property fmtid="{D5CDD505-2E9C-101B-9397-08002B2CF9AE}" pid="5" name="MSIP_Label_7def8eab-07d6-4849-8b43-f2fe9ec60b55_SetDate">
    <vt:lpwstr>2019-05-10T04:28:18.1652667Z</vt:lpwstr>
  </property>
  <property fmtid="{D5CDD505-2E9C-101B-9397-08002B2CF9AE}" pid="6" name="MSIP_Label_7def8eab-07d6-4849-8b43-f2fe9ec60b55_Name">
    <vt:lpwstr>Signify - Internal</vt:lpwstr>
  </property>
  <property fmtid="{D5CDD505-2E9C-101B-9397-08002B2CF9AE}" pid="7" name="MSIP_Label_7def8eab-07d6-4849-8b43-f2fe9ec60b55_Application">
    <vt:lpwstr>Microsoft Azure Information Protection</vt:lpwstr>
  </property>
  <property fmtid="{D5CDD505-2E9C-101B-9397-08002B2CF9AE}" pid="8" name="MSIP_Label_7def8eab-07d6-4849-8b43-f2fe9ec60b55_Extended_MSFT_Method">
    <vt:lpwstr>Automatic</vt:lpwstr>
  </property>
  <property fmtid="{D5CDD505-2E9C-101B-9397-08002B2CF9AE}" pid="9" name="Sensitivity">
    <vt:lpwstr>Signify - Internal</vt:lpwstr>
  </property>
  <property fmtid="{D5CDD505-2E9C-101B-9397-08002B2CF9AE}" pid="10" name="KSOProductBuildVer">
    <vt:lpwstr>2052-11.1.0.9440</vt:lpwstr>
  </property>
</Properties>
</file>